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63" r:id="rId4"/>
    <p:sldId id="257" r:id="rId5"/>
    <p:sldId id="272" r:id="rId6"/>
    <p:sldId id="285" r:id="rId7"/>
    <p:sldId id="287" r:id="rId8"/>
    <p:sldId id="288" r:id="rId9"/>
    <p:sldId id="286" r:id="rId10"/>
    <p:sldId id="274" r:id="rId11"/>
    <p:sldId id="270" r:id="rId12"/>
    <p:sldId id="273" r:id="rId13"/>
    <p:sldId id="289" r:id="rId14"/>
    <p:sldId id="290" r:id="rId15"/>
    <p:sldId id="282" r:id="rId16"/>
    <p:sldId id="284" r:id="rId17"/>
    <p:sldId id="276" r:id="rId18"/>
    <p:sldId id="277" r:id="rId19"/>
    <p:sldId id="278" r:id="rId20"/>
    <p:sldId id="283" r:id="rId21"/>
    <p:sldId id="281" r:id="rId22"/>
    <p:sldId id="27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D58"/>
    <a:srgbClr val="FFA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94838"/>
  </p:normalViewPr>
  <p:slideViewPr>
    <p:cSldViewPr snapToGrid="0" snapToObjects="1">
      <p:cViewPr varScale="1">
        <p:scale>
          <a:sx n="143" d="100"/>
          <a:sy n="143" d="100"/>
        </p:scale>
        <p:origin x="92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jpg>
</file>

<file path=ppt/media/image13.png>
</file>

<file path=ppt/media/image14.tiff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785FF9-5F7C-C84D-8E64-4257A918F450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2BF54F-0646-2B46-BEC9-C982EFB9E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9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3F65-B4D9-CF4D-9378-ADE64E4C13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547CC2-EF6E-1343-9EB5-FC0B00048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29522-BA16-B045-A7E6-48A54B19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9558F-6AC6-E44D-884A-00EE7F5E2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6B432-CBDB-8644-AFE1-54D2AA293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384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73302-91E1-B448-A83B-E7179AD63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E08AE-2F8C-EE47-917C-B31B5DBBE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F9E09-8C7E-3649-A950-DD3D48210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7CC1C-1365-5C43-BC10-2C783C837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CD1B5-75EE-3B45-A855-BFEB89FF5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48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ED46AB-949D-FD41-ADA9-CE732D6E16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4C87FC-417F-024D-BB33-8628C8D44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2D02E-34D9-CD4B-A1DB-7CBD32583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BBFDD-4F06-3B49-84F1-0A6649A1D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397DD-437F-594E-8285-63588A5E1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22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87735-38AC-1940-99C7-77EFB24B4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A2D5-E464-F24A-8D46-970F04A2F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7C51F-3918-7F49-95D4-255C238C4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3A290-2294-CB40-A672-940A5853C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EE87C-D98E-B349-8E87-D7C4AC5B0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699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F7B4-3427-2741-9DA8-901EB258A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A4B87-B5A0-564C-A196-95482AAA8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30BFB-47EC-3E43-BADB-3F9862C4C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CA687-70D1-C54A-A83C-4C8958567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88B9F-61E8-6A4C-8C41-AE048FDB4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384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8DEB8-028B-1B46-97E8-8C0CCECD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149BA-D5DD-B147-90A4-88F9486B40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CB28DA-F6D8-9C40-9ECB-1BB59214D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B2821-E622-6547-BD2F-00E5E8C2F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51A58-15B2-A941-B169-23B8D2E6E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D01B87-0500-7544-B4BC-5D08655A3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682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B92AE-A436-AF45-989A-21CCA3DBC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93954-9F91-6D42-AF67-821401B96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717A75-ED72-3942-BC4E-C55A0CD82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73987C-0BA5-524A-80B8-21DDC67925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9C2740-8BD1-374D-8F17-AE7300EBA6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2CF1AE-DF83-884D-8586-491C036C9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4DDEEC-54B9-A440-926A-9EA87A280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89C0B5-280B-4746-A586-AC302246C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53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43ED-C30D-0547-80C4-62CACEB0A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EBD8D0-32EF-3743-B956-ED71AEC4B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B52661-1D0B-0F4B-8BAD-A5B47A8DE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F80560-6863-404A-BB44-01679A404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63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85939-A3F3-5A4A-AE88-CAAB7E4CA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3511F8-2CF5-5A49-B2BF-DC103FCF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EA40E9-EABB-B242-ACD3-BA435BF97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42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3A34D-7D70-9044-B11B-E0B403424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C9802-F6BC-5049-8CFD-B6C0E067A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98866-D584-D644-8187-93068D2CF2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1FD9A3-6202-F649-8D44-7A4F99951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826E6C-9675-BF4E-9875-2160CD9A3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B7A33C-1CFE-CB4F-AF54-D98937FF2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17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88BEB-1984-9645-9FCB-3A0820988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396A7A-F802-4843-B598-DE4137BE27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7B921E-7FAB-5F4A-A0D9-332E4FEC5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9FB1A4-1FBB-8849-BA67-6A06092EF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48E1D3-2FBF-0B42-84A8-A32D76EE1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CD9333-589C-4C48-87FF-6FBD83F6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788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16105E-4347-4D4F-AABC-C2C467402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03458-8D63-8848-90F7-EBBE9030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FBC05E-6F59-FB4D-AD75-73017001B1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63BE3-715E-404A-8ADE-D54D01FBB47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6A74B-0AC7-D347-AF63-96E9084066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0F759-17C0-084F-A02E-313AC140B2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F798F-6EF2-CA4B-BC62-56CF1354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901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35128F0-22AB-5E47-8632-82334882A3B9}"/>
              </a:ext>
            </a:extLst>
          </p:cNvPr>
          <p:cNvGrpSpPr/>
          <p:nvPr/>
        </p:nvGrpSpPr>
        <p:grpSpPr>
          <a:xfrm rot="20750178">
            <a:off x="2133920" y="2158858"/>
            <a:ext cx="891915" cy="899615"/>
            <a:chOff x="2023848" y="1544534"/>
            <a:chExt cx="891915" cy="899615"/>
          </a:xfrm>
        </p:grpSpPr>
        <p:pic>
          <p:nvPicPr>
            <p:cNvPr id="11" name="Picture 10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8403EABC-4A28-4E49-A27D-803236D8C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E3FD207-EDA8-4F49-B5D5-6CC9539C0B10}"/>
                </a:ext>
              </a:extLst>
            </p:cNvPr>
            <p:cNvCxnSpPr>
              <a:cxnSpLocks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3684544-EB7C-6545-92B5-2802213A7CEB}"/>
                </a:ext>
              </a:extLst>
            </p:cNvPr>
            <p:cNvCxnSpPr>
              <a:cxnSpLocks/>
            </p:cNvCxnSpPr>
            <p:nvPr/>
          </p:nvCxnSpPr>
          <p:spPr>
            <a:xfrm rot="849822" flipH="1">
              <a:off x="2349490" y="2034814"/>
              <a:ext cx="12084" cy="4093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7C57599-7FD0-A643-9527-7671A22A36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Block Arc 17">
            <a:extLst>
              <a:ext uri="{FF2B5EF4-FFF2-40B4-BE49-F238E27FC236}">
                <a16:creationId xmlns:a16="http://schemas.microsoft.com/office/drawing/2014/main" id="{08647D4B-928C-A744-AB6E-664ABF363B5F}"/>
              </a:ext>
            </a:extLst>
          </p:cNvPr>
          <p:cNvSpPr/>
          <p:nvPr/>
        </p:nvSpPr>
        <p:spPr>
          <a:xfrm>
            <a:off x="1767827" y="1781649"/>
            <a:ext cx="1534554" cy="1685507"/>
          </a:xfrm>
          <a:prstGeom prst="blockArc">
            <a:avLst>
              <a:gd name="adj1" fmla="val 10800000"/>
              <a:gd name="adj2" fmla="val 21247530"/>
              <a:gd name="adj3" fmla="val 228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9E77CD-4F3E-5340-9A3A-6AA59801B81B}"/>
              </a:ext>
            </a:extLst>
          </p:cNvPr>
          <p:cNvSpPr/>
          <p:nvPr/>
        </p:nvSpPr>
        <p:spPr>
          <a:xfrm>
            <a:off x="1010742" y="1534556"/>
            <a:ext cx="23727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</a:rPr>
              <a:t>180</a:t>
            </a:r>
            <a:r>
              <a:rPr lang="ko-KR" altLang="en-US" dirty="0">
                <a:solidFill>
                  <a:srgbClr val="FFC000"/>
                </a:solidFill>
              </a:rPr>
              <a:t>도 가량 회전 가능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20" name="Block Arc 19">
            <a:extLst>
              <a:ext uri="{FF2B5EF4-FFF2-40B4-BE49-F238E27FC236}">
                <a16:creationId xmlns:a16="http://schemas.microsoft.com/office/drawing/2014/main" id="{4FDD7D55-B860-BC40-83DC-6D82C99AFC47}"/>
              </a:ext>
            </a:extLst>
          </p:cNvPr>
          <p:cNvSpPr/>
          <p:nvPr/>
        </p:nvSpPr>
        <p:spPr>
          <a:xfrm flipV="1">
            <a:off x="1769700" y="1644098"/>
            <a:ext cx="1534554" cy="1685505"/>
          </a:xfrm>
          <a:prstGeom prst="blockArc">
            <a:avLst>
              <a:gd name="adj1" fmla="val 10800000"/>
              <a:gd name="adj2" fmla="val 21247530"/>
              <a:gd name="adj3" fmla="val 228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12BD39C-5734-7B49-A4B0-E4DA4F04CE52}"/>
              </a:ext>
            </a:extLst>
          </p:cNvPr>
          <p:cNvSpPr/>
          <p:nvPr/>
        </p:nvSpPr>
        <p:spPr>
          <a:xfrm>
            <a:off x="1089129" y="3203262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</a:rPr>
              <a:t>조작범위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4AF686AA-534A-804E-B844-7B93A45EA8F1}"/>
              </a:ext>
            </a:extLst>
          </p:cNvPr>
          <p:cNvSpPr/>
          <p:nvPr/>
        </p:nvSpPr>
        <p:spPr>
          <a:xfrm>
            <a:off x="2141339" y="2041871"/>
            <a:ext cx="750261" cy="606239"/>
          </a:xfrm>
          <a:prstGeom prst="triangl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35D2B4D-C755-A54B-82B0-A7D7FE3DC39A}"/>
              </a:ext>
            </a:extLst>
          </p:cNvPr>
          <p:cNvSpPr txBox="1">
            <a:spLocks/>
          </p:cNvSpPr>
          <p:nvPr/>
        </p:nvSpPr>
        <p:spPr>
          <a:xfrm>
            <a:off x="5840361" y="4965289"/>
            <a:ext cx="5632939" cy="13320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dirty="0">
                <a:solidFill>
                  <a:schemeClr val="bg1"/>
                </a:solidFill>
                <a:latin typeface="+mj-ea"/>
              </a:rPr>
              <a:t>2019.05.11</a:t>
            </a:r>
            <a:r>
              <a:rPr lang="ko-KR" altLang="en-US" sz="4400" dirty="0">
                <a:solidFill>
                  <a:schemeClr val="bg1"/>
                </a:solidFill>
                <a:latin typeface="+mj-ea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+mj-ea"/>
              </a:rPr>
              <a:t>(</a:t>
            </a:r>
            <a:r>
              <a:rPr lang="ko-KR" altLang="en-US" sz="4400" dirty="0">
                <a:solidFill>
                  <a:schemeClr val="bg1"/>
                </a:solidFill>
                <a:latin typeface="+mj-ea"/>
              </a:rPr>
              <a:t>토</a:t>
            </a:r>
            <a:r>
              <a:rPr lang="en-US" altLang="ko-KR" sz="4400" dirty="0">
                <a:solidFill>
                  <a:schemeClr val="bg1"/>
                </a:solidFill>
                <a:latin typeface="+mj-ea"/>
              </a:rPr>
              <a:t>)</a:t>
            </a:r>
            <a:r>
              <a:rPr lang="ko-KR" altLang="en-US" sz="4400" dirty="0">
                <a:solidFill>
                  <a:schemeClr val="bg1"/>
                </a:solidFill>
                <a:latin typeface="+mj-ea"/>
              </a:rPr>
              <a:t> 수정</a:t>
            </a:r>
            <a:endParaRPr lang="en-US" sz="4400" dirty="0">
              <a:solidFill>
                <a:schemeClr val="bg1"/>
              </a:solidFill>
              <a:latin typeface="+mj-ea"/>
            </a:endParaRPr>
          </a:p>
        </p:txBody>
      </p:sp>
      <p:pic>
        <p:nvPicPr>
          <p:cNvPr id="22" name="Graphic 21" descr="Single gear">
            <a:extLst>
              <a:ext uri="{FF2B5EF4-FFF2-40B4-BE49-F238E27FC236}">
                <a16:creationId xmlns:a16="http://schemas.microsoft.com/office/drawing/2014/main" id="{F1B7CA9B-C6D1-2446-B832-1A12F3F913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30177" y="2849296"/>
            <a:ext cx="914400" cy="914400"/>
          </a:xfrm>
          <a:prstGeom prst="rect">
            <a:avLst/>
          </a:prstGeom>
          <a:scene3d>
            <a:camera prst="orthographicFront"/>
            <a:lightRig rig="harsh" dir="t"/>
          </a:scene3d>
        </p:spPr>
      </p:pic>
      <p:pic>
        <p:nvPicPr>
          <p:cNvPr id="23" name="Graphic 22" descr="Gears">
            <a:extLst>
              <a:ext uri="{FF2B5EF4-FFF2-40B4-BE49-F238E27FC236}">
                <a16:creationId xmlns:a16="http://schemas.microsoft.com/office/drawing/2014/main" id="{2F7E3FD0-4896-6F4C-9307-0D3475778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97892" y="3075663"/>
            <a:ext cx="914400" cy="9144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6A9C5E7-1E98-5146-A953-C57F97FBC93A}"/>
              </a:ext>
            </a:extLst>
          </p:cNvPr>
          <p:cNvSpPr/>
          <p:nvPr/>
        </p:nvSpPr>
        <p:spPr>
          <a:xfrm>
            <a:off x="2804631" y="3528398"/>
            <a:ext cx="702257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>
                <a:ln/>
                <a:solidFill>
                  <a:schemeClr val="accent4"/>
                </a:solidFill>
              </a:rPr>
              <a:t>Balloon </a:t>
            </a:r>
            <a:r>
              <a:rPr lang="en-US" sz="5400" b="1" dirty="0" err="1">
                <a:ln/>
                <a:solidFill>
                  <a:schemeClr val="accent4"/>
                </a:solidFill>
              </a:rPr>
              <a:t>RiDER</a:t>
            </a:r>
            <a:endParaRPr lang="en-US" sz="5400" b="1" dirty="0">
              <a:ln/>
              <a:solidFill>
                <a:schemeClr val="accent4"/>
              </a:solidFill>
            </a:endParaRPr>
          </a:p>
        </p:txBody>
      </p:sp>
      <p:pic>
        <p:nvPicPr>
          <p:cNvPr id="26" name="Graphic 25" descr="Rocket">
            <a:extLst>
              <a:ext uri="{FF2B5EF4-FFF2-40B4-BE49-F238E27FC236}">
                <a16:creationId xmlns:a16="http://schemas.microsoft.com/office/drawing/2014/main" id="{944CBE4C-DD0C-D844-BF38-5539AB9E2E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133509" y="3213773"/>
            <a:ext cx="616995" cy="616994"/>
          </a:xfrm>
          <a:prstGeom prst="rect">
            <a:avLst/>
          </a:prstGeom>
        </p:spPr>
      </p:pic>
      <p:pic>
        <p:nvPicPr>
          <p:cNvPr id="27" name="Graphic 26" descr="Beach ball">
            <a:extLst>
              <a:ext uri="{FF2B5EF4-FFF2-40B4-BE49-F238E27FC236}">
                <a16:creationId xmlns:a16="http://schemas.microsoft.com/office/drawing/2014/main" id="{87394F7C-B97A-B742-B3AF-4A4AE46CBE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02852" y="2974507"/>
            <a:ext cx="790041" cy="790040"/>
          </a:xfrm>
          <a:prstGeom prst="rect">
            <a:avLst/>
          </a:prstGeom>
        </p:spPr>
      </p:pic>
      <p:pic>
        <p:nvPicPr>
          <p:cNvPr id="28" name="Graphic 27" descr="Pie chart">
            <a:extLst>
              <a:ext uri="{FF2B5EF4-FFF2-40B4-BE49-F238E27FC236}">
                <a16:creationId xmlns:a16="http://schemas.microsoft.com/office/drawing/2014/main" id="{8409047F-82EA-0843-B7A9-E7D09F63134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289375" y="3071182"/>
            <a:ext cx="616995" cy="6169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5787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C741D14-1F7B-B849-A0BB-384F7E763857}"/>
              </a:ext>
            </a:extLst>
          </p:cNvPr>
          <p:cNvSpPr/>
          <p:nvPr/>
        </p:nvSpPr>
        <p:spPr>
          <a:xfrm>
            <a:off x="8234260" y="6693108"/>
            <a:ext cx="3582649" cy="1648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F71E02-5DD0-D944-93F4-BCBB6479E6A0}"/>
              </a:ext>
            </a:extLst>
          </p:cNvPr>
          <p:cNvSpPr/>
          <p:nvPr/>
        </p:nvSpPr>
        <p:spPr>
          <a:xfrm>
            <a:off x="9995049" y="2839522"/>
            <a:ext cx="569627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D1E244-600C-2644-BFC7-EE57AFB0A764}"/>
              </a:ext>
            </a:extLst>
          </p:cNvPr>
          <p:cNvSpPr/>
          <p:nvPr/>
        </p:nvSpPr>
        <p:spPr>
          <a:xfrm>
            <a:off x="10784173" y="4071626"/>
            <a:ext cx="569627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5FB4E6-752A-6443-B3B2-229092BE9BC8}"/>
              </a:ext>
            </a:extLst>
          </p:cNvPr>
          <p:cNvSpPr/>
          <p:nvPr/>
        </p:nvSpPr>
        <p:spPr>
          <a:xfrm>
            <a:off x="9255176" y="4427796"/>
            <a:ext cx="569627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9CDEC8-4DCE-6E44-BEB4-75E1D62D571C}"/>
              </a:ext>
            </a:extLst>
          </p:cNvPr>
          <p:cNvSpPr/>
          <p:nvPr/>
        </p:nvSpPr>
        <p:spPr>
          <a:xfrm>
            <a:off x="11049154" y="1544534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E702F2D-FB57-E446-BD74-467E6CA41D22}"/>
              </a:ext>
            </a:extLst>
          </p:cNvPr>
          <p:cNvSpPr/>
          <p:nvPr/>
        </p:nvSpPr>
        <p:spPr>
          <a:xfrm>
            <a:off x="10107448" y="3219730"/>
            <a:ext cx="204410" cy="2292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058A3CD-B198-A74C-9B85-DE1C7A5A22F6}"/>
              </a:ext>
            </a:extLst>
          </p:cNvPr>
          <p:cNvSpPr/>
          <p:nvPr/>
        </p:nvSpPr>
        <p:spPr>
          <a:xfrm>
            <a:off x="9432615" y="1100401"/>
            <a:ext cx="231905" cy="2248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59D804A-7251-9444-8B0F-E2408392C6E4}"/>
              </a:ext>
            </a:extLst>
          </p:cNvPr>
          <p:cNvGrpSpPr/>
          <p:nvPr/>
        </p:nvGrpSpPr>
        <p:grpSpPr>
          <a:xfrm rot="20750178">
            <a:off x="933766" y="1694279"/>
            <a:ext cx="891915" cy="891915"/>
            <a:chOff x="2023848" y="1544534"/>
            <a:chExt cx="891915" cy="891915"/>
          </a:xfrm>
        </p:grpSpPr>
        <p:pic>
          <p:nvPicPr>
            <p:cNvPr id="13" name="Picture 12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429D0BCA-1DE7-E849-8873-BC35DCC33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A541EC-95B2-6B4A-8479-D435BEE5D60E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2F9CAA-D28D-2345-8A46-E0EAEC1F5583}"/>
                </a:ext>
              </a:extLst>
            </p:cNvPr>
            <p:cNvCxnSpPr>
              <a:stCxn id="14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9A50F8E-B824-8944-AA93-F42981F6B9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D248226-D150-D248-83DF-BC5CF9AC365B}"/>
                </a:ext>
              </a:extLst>
            </p:cNvPr>
            <p:cNvCxnSpPr>
              <a:cxnSpLocks/>
              <a:stCxn id="14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7C0046D-DA3F-E443-AC17-4B5B37846F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76385" cy="270851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F0E46BD-CF1D-2242-9CBA-2832E5E6EDA9}"/>
              </a:ext>
            </a:extLst>
          </p:cNvPr>
          <p:cNvSpPr/>
          <p:nvPr/>
        </p:nvSpPr>
        <p:spPr>
          <a:xfrm>
            <a:off x="8258109" y="1254526"/>
            <a:ext cx="569627" cy="4361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104C0BB-5246-9747-A066-20C43C6DB2FF}"/>
              </a:ext>
            </a:extLst>
          </p:cNvPr>
          <p:cNvSpPr/>
          <p:nvPr/>
        </p:nvSpPr>
        <p:spPr>
          <a:xfrm>
            <a:off x="9537821" y="461393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386A2FD-7B54-4E41-A549-7A81E3066B41}"/>
              </a:ext>
            </a:extLst>
          </p:cNvPr>
          <p:cNvSpPr/>
          <p:nvPr/>
        </p:nvSpPr>
        <p:spPr>
          <a:xfrm>
            <a:off x="8395178" y="-8279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213465-B333-FB4F-B322-BE6B20C2C72E}"/>
              </a:ext>
            </a:extLst>
          </p:cNvPr>
          <p:cNvSpPr/>
          <p:nvPr/>
        </p:nvSpPr>
        <p:spPr>
          <a:xfrm>
            <a:off x="10809097" y="-6755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058B9DD-9262-6D43-A619-990AFBD2F9F5}"/>
              </a:ext>
            </a:extLst>
          </p:cNvPr>
          <p:cNvCxnSpPr/>
          <p:nvPr/>
        </p:nvCxnSpPr>
        <p:spPr>
          <a:xfrm>
            <a:off x="7869862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38DBD9-692F-6D4A-A8C7-5E4FC0EC2D9A}"/>
              </a:ext>
            </a:extLst>
          </p:cNvPr>
          <p:cNvCxnSpPr/>
          <p:nvPr/>
        </p:nvCxnSpPr>
        <p:spPr>
          <a:xfrm>
            <a:off x="12181307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407A4AF6-45F4-8B40-9943-A7DCC21C5DE2}"/>
              </a:ext>
            </a:extLst>
          </p:cNvPr>
          <p:cNvSpPr/>
          <p:nvPr/>
        </p:nvSpPr>
        <p:spPr>
          <a:xfrm>
            <a:off x="10960550" y="1025283"/>
            <a:ext cx="231903" cy="2248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A81BC406-D46D-D049-BE90-ABB6FEAAA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753" y="-81449"/>
            <a:ext cx="7147009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4000" dirty="0"/>
              <a:t>플레이어 캐릭터 임시 값</a:t>
            </a:r>
            <a:br>
              <a:rPr lang="en-US" altLang="ko-KR" sz="4000" dirty="0"/>
            </a:br>
            <a:r>
              <a:rPr lang="ko-KR" altLang="en-US" sz="1800" b="1" u="sng" dirty="0">
                <a:solidFill>
                  <a:srgbClr val="FF0000"/>
                </a:solidFill>
              </a:rPr>
              <a:t>중요</a:t>
            </a:r>
            <a:r>
              <a:rPr lang="en-US" altLang="ko-KR" sz="1800" b="1" u="sng" dirty="0">
                <a:solidFill>
                  <a:srgbClr val="FF0000"/>
                </a:solidFill>
              </a:rPr>
              <a:t>:</a:t>
            </a:r>
            <a:r>
              <a:rPr lang="ko-KR" altLang="en-US" sz="1800" b="1" u="sng" dirty="0">
                <a:solidFill>
                  <a:srgbClr val="FF0000"/>
                </a:solidFill>
              </a:rPr>
              <a:t> 열기구와 비슷하지만 열기구가 아니다</a:t>
            </a:r>
            <a:r>
              <a:rPr lang="en-US" altLang="ko-KR" sz="2000" b="1" u="sng" dirty="0">
                <a:solidFill>
                  <a:srgbClr val="FF0000"/>
                </a:solidFill>
              </a:rPr>
              <a:t>.</a:t>
            </a:r>
            <a:endParaRPr lang="en-US" sz="2000" b="1" u="sng" dirty="0">
              <a:solidFill>
                <a:srgbClr val="FF0000"/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562C093-EBF4-894B-9DAD-A3CFEFF2322C}"/>
              </a:ext>
            </a:extLst>
          </p:cNvPr>
          <p:cNvGrpSpPr/>
          <p:nvPr/>
        </p:nvGrpSpPr>
        <p:grpSpPr>
          <a:xfrm rot="20750178">
            <a:off x="2104562" y="1694278"/>
            <a:ext cx="891915" cy="891915"/>
            <a:chOff x="2023848" y="1544534"/>
            <a:chExt cx="891915" cy="891915"/>
          </a:xfrm>
        </p:grpSpPr>
        <p:pic>
          <p:nvPicPr>
            <p:cNvPr id="35" name="Picture 34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68CC5CE5-4393-8841-8223-084C86C52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A8D9BED-170F-8144-9880-3E11EB2D3C5D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318B0DF-CD1F-A24B-98D9-8E7114633D8B}"/>
                </a:ext>
              </a:extLst>
            </p:cNvPr>
            <p:cNvCxnSpPr>
              <a:stCxn id="36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B77C5BA-B5F7-DC47-BF66-11EC42AC2C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DDFF677-D309-5043-B6EE-F9BE77CDABE9}"/>
                </a:ext>
              </a:extLst>
            </p:cNvPr>
            <p:cNvCxnSpPr>
              <a:cxnSpLocks/>
              <a:stCxn id="36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9184040F-B905-E744-9AB7-F9C23D6E66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76385" cy="270851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2D00418-8B0F-8644-80E5-868C69B5F7A1}"/>
              </a:ext>
            </a:extLst>
          </p:cNvPr>
          <p:cNvGrpSpPr/>
          <p:nvPr/>
        </p:nvGrpSpPr>
        <p:grpSpPr>
          <a:xfrm rot="20750178">
            <a:off x="4465751" y="1647903"/>
            <a:ext cx="891915" cy="891915"/>
            <a:chOff x="2023848" y="1544534"/>
            <a:chExt cx="891915" cy="891915"/>
          </a:xfrm>
        </p:grpSpPr>
        <p:pic>
          <p:nvPicPr>
            <p:cNvPr id="42" name="Picture 41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D1D0E9E4-60C3-7941-AE0A-CC8C82667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23A2E1F-1D13-9442-B59A-57113642259F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9434CBB-4D2C-F446-920C-A65FB9DF79C9}"/>
                </a:ext>
              </a:extLst>
            </p:cNvPr>
            <p:cNvCxnSpPr>
              <a:cxnSpLocks/>
              <a:stCxn id="43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DC2509-7A8B-9A48-8754-E5DB9D0947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2C2CFBC-56FA-4C44-B2B3-F9C14A144D5E}"/>
                </a:ext>
              </a:extLst>
            </p:cNvPr>
            <p:cNvCxnSpPr>
              <a:cxnSpLocks/>
              <a:stCxn id="43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FF7931E3-5483-B944-A944-B73EFEA729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76385" cy="270851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5" name="Chord 14">
            <a:extLst>
              <a:ext uri="{FF2B5EF4-FFF2-40B4-BE49-F238E27FC236}">
                <a16:creationId xmlns:a16="http://schemas.microsoft.com/office/drawing/2014/main" id="{217127B7-69C9-4B44-9B9E-C4FEE7F2F479}"/>
              </a:ext>
            </a:extLst>
          </p:cNvPr>
          <p:cNvSpPr/>
          <p:nvPr/>
        </p:nvSpPr>
        <p:spPr>
          <a:xfrm rot="17474131">
            <a:off x="2197324" y="1749572"/>
            <a:ext cx="625027" cy="606617"/>
          </a:xfrm>
          <a:prstGeom prst="chor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7E9A46B-6722-C04B-A8C2-9410207898B4}"/>
              </a:ext>
            </a:extLst>
          </p:cNvPr>
          <p:cNvGrpSpPr/>
          <p:nvPr/>
        </p:nvGrpSpPr>
        <p:grpSpPr>
          <a:xfrm rot="20750178">
            <a:off x="3259728" y="1677935"/>
            <a:ext cx="891915" cy="891915"/>
            <a:chOff x="2023848" y="1544534"/>
            <a:chExt cx="891915" cy="891915"/>
          </a:xfrm>
        </p:grpSpPr>
        <p:pic>
          <p:nvPicPr>
            <p:cNvPr id="49" name="Picture 48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07937000-298F-7C4D-951A-60CD5EAB9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D57ED801-BA97-3948-B05E-E2479D9EA9F3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8968C1D-9D4C-FD46-B8CE-7C3A082ECE19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7FDBE7F-AC93-F147-802F-5DB2FCC297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1854454-0319-604A-81C3-B8B47A13206B}"/>
                </a:ext>
              </a:extLst>
            </p:cNvPr>
            <p:cNvCxnSpPr>
              <a:cxnSpLocks/>
              <a:stCxn id="50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0DF1AF2D-2FDF-C74C-A99D-4C416CC1ED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76385" cy="270851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7" name="Chord 16">
            <a:extLst>
              <a:ext uri="{FF2B5EF4-FFF2-40B4-BE49-F238E27FC236}">
                <a16:creationId xmlns:a16="http://schemas.microsoft.com/office/drawing/2014/main" id="{92735C5F-4043-8A4B-9CDC-C99871A74D82}"/>
              </a:ext>
            </a:extLst>
          </p:cNvPr>
          <p:cNvSpPr/>
          <p:nvPr/>
        </p:nvSpPr>
        <p:spPr>
          <a:xfrm rot="18840194">
            <a:off x="3361680" y="1727927"/>
            <a:ext cx="592375" cy="609639"/>
          </a:xfrm>
          <a:prstGeom prst="chord">
            <a:avLst>
              <a:gd name="adj1" fmla="val 2335274"/>
              <a:gd name="adj2" fmla="val 13847419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959749C1-05EA-114A-A856-10824934F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158440"/>
              </p:ext>
            </p:extLst>
          </p:nvPr>
        </p:nvGraphicFramePr>
        <p:xfrm>
          <a:off x="496203" y="3447160"/>
          <a:ext cx="6577275" cy="338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2425">
                  <a:extLst>
                    <a:ext uri="{9D8B030D-6E8A-4147-A177-3AD203B41FA5}">
                      <a16:colId xmlns:a16="http://schemas.microsoft.com/office/drawing/2014/main" val="2397237285"/>
                    </a:ext>
                  </a:extLst>
                </a:gridCol>
                <a:gridCol w="2192425">
                  <a:extLst>
                    <a:ext uri="{9D8B030D-6E8A-4147-A177-3AD203B41FA5}">
                      <a16:colId xmlns:a16="http://schemas.microsoft.com/office/drawing/2014/main" val="840633401"/>
                    </a:ext>
                  </a:extLst>
                </a:gridCol>
                <a:gridCol w="2192425">
                  <a:extLst>
                    <a:ext uri="{9D8B030D-6E8A-4147-A177-3AD203B41FA5}">
                      <a16:colId xmlns:a16="http://schemas.microsoft.com/office/drawing/2014/main" val="864028294"/>
                    </a:ext>
                  </a:extLst>
                </a:gridCol>
              </a:tblGrid>
              <a:tr h="349069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/>
                        <a:t>항목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수치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비고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4369315"/>
                  </a:ext>
                </a:extLst>
              </a:tr>
              <a:tr h="349069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/>
                        <a:t>플레이어</a:t>
                      </a:r>
                      <a:endParaRPr lang="en-US" altLang="ko-KR" b="1" dirty="0"/>
                    </a:p>
                    <a:p>
                      <a:pPr algn="ctr"/>
                      <a:r>
                        <a:rPr lang="ko-KR" altLang="en-US" b="1" dirty="0"/>
                        <a:t>기본 속도</a:t>
                      </a:r>
                      <a:endParaRPr lang="en-US" altLang="ko-K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9.8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Idle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681693"/>
                  </a:ext>
                </a:extLst>
              </a:tr>
              <a:tr h="3490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/>
                        <a:t>기본 연료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207127"/>
                  </a:ext>
                </a:extLst>
              </a:tr>
              <a:tr h="3490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/>
                        <a:t>초당 연료 </a:t>
                      </a:r>
                      <a:r>
                        <a:rPr lang="ko-KR" altLang="en-US" b="1" dirty="0" err="1"/>
                        <a:t>감소값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9128527"/>
                  </a:ext>
                </a:extLst>
              </a:tr>
              <a:tr h="349069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초당 연료 </a:t>
                      </a:r>
                      <a:r>
                        <a:rPr lang="ko-KR" altLang="en-US" dirty="0" err="1"/>
                        <a:t>감소값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678318"/>
                  </a:ext>
                </a:extLst>
              </a:tr>
              <a:tr h="349069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strike="sngStrike" dirty="0"/>
                        <a:t>중력가속도</a:t>
                      </a:r>
                      <a:endParaRPr lang="en-US" b="1" strike="sng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sngStrike" dirty="0"/>
                        <a:t>-9.8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sngStrike" dirty="0"/>
                        <a:t>optional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288309"/>
                  </a:ext>
                </a:extLst>
              </a:tr>
              <a:tr h="349069">
                <a:tc>
                  <a:txBody>
                    <a:bodyPr/>
                    <a:lstStyle/>
                    <a:p>
                      <a:pPr algn="ctr"/>
                      <a:r>
                        <a:rPr lang="en-US" b="1" strike="sngStrike" dirty="0"/>
                        <a:t>HP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trike="sngStrik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trike="sngStrike" dirty="0"/>
                        <a:t>기구 </a:t>
                      </a:r>
                      <a:r>
                        <a:rPr lang="ko-KR" altLang="en-US" strike="sngStrike" dirty="0" err="1"/>
                        <a:t>콜라이더가</a:t>
                      </a:r>
                      <a:r>
                        <a:rPr lang="ko-KR" altLang="en-US" strike="sngStrike" dirty="0"/>
                        <a:t> 위험요소에 닿으면 감소</a:t>
                      </a:r>
                      <a:endParaRPr lang="en-US" strike="sngStri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2214111"/>
                  </a:ext>
                </a:extLst>
              </a:tr>
            </a:tbl>
          </a:graphicData>
        </a:graphic>
      </p:graphicFrame>
      <p:sp>
        <p:nvSpPr>
          <p:cNvPr id="56" name="Block Arc 55">
            <a:extLst>
              <a:ext uri="{FF2B5EF4-FFF2-40B4-BE49-F238E27FC236}">
                <a16:creationId xmlns:a16="http://schemas.microsoft.com/office/drawing/2014/main" id="{F714ABD0-6E24-1E45-BB64-7E4E3EA8DEC1}"/>
              </a:ext>
            </a:extLst>
          </p:cNvPr>
          <p:cNvSpPr/>
          <p:nvPr/>
        </p:nvSpPr>
        <p:spPr>
          <a:xfrm>
            <a:off x="568615" y="1316953"/>
            <a:ext cx="1534554" cy="1685507"/>
          </a:xfrm>
          <a:prstGeom prst="blockArc">
            <a:avLst>
              <a:gd name="adj1" fmla="val 10800000"/>
              <a:gd name="adj2" fmla="val 21247530"/>
              <a:gd name="adj3" fmla="val 228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B699ABF-CA5C-DC47-89C8-85AADAE7AAA7}"/>
              </a:ext>
            </a:extLst>
          </p:cNvPr>
          <p:cNvSpPr/>
          <p:nvPr/>
        </p:nvSpPr>
        <p:spPr>
          <a:xfrm>
            <a:off x="-188470" y="1069860"/>
            <a:ext cx="23727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</a:rPr>
              <a:t>180</a:t>
            </a:r>
            <a:r>
              <a:rPr lang="ko-KR" altLang="en-US" dirty="0">
                <a:solidFill>
                  <a:srgbClr val="FFC000"/>
                </a:solidFill>
              </a:rPr>
              <a:t>도 가량 회전 가능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7" name="Block Arc 56">
            <a:extLst>
              <a:ext uri="{FF2B5EF4-FFF2-40B4-BE49-F238E27FC236}">
                <a16:creationId xmlns:a16="http://schemas.microsoft.com/office/drawing/2014/main" id="{D7F7EBB3-67B6-A647-BE98-48386A67B902}"/>
              </a:ext>
            </a:extLst>
          </p:cNvPr>
          <p:cNvSpPr/>
          <p:nvPr/>
        </p:nvSpPr>
        <p:spPr>
          <a:xfrm flipV="1">
            <a:off x="570488" y="1179402"/>
            <a:ext cx="1534554" cy="1685505"/>
          </a:xfrm>
          <a:prstGeom prst="blockArc">
            <a:avLst>
              <a:gd name="adj1" fmla="val 10800000"/>
              <a:gd name="adj2" fmla="val 21247530"/>
              <a:gd name="adj3" fmla="val 228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B0D8E2-8C8B-D14C-93BC-CB23813A6333}"/>
              </a:ext>
            </a:extLst>
          </p:cNvPr>
          <p:cNvSpPr/>
          <p:nvPr/>
        </p:nvSpPr>
        <p:spPr>
          <a:xfrm>
            <a:off x="-110083" y="273856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</a:rPr>
              <a:t>조작범위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AA34F5-5C0A-114F-B385-A44A81496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1995" y="6237491"/>
            <a:ext cx="3967113" cy="633574"/>
          </a:xfrm>
          <a:prstGeom prst="rect">
            <a:avLst/>
          </a:prstGeom>
        </p:spPr>
      </p:pic>
      <p:sp>
        <p:nvSpPr>
          <p:cNvPr id="59" name="Triangle 58">
            <a:extLst>
              <a:ext uri="{FF2B5EF4-FFF2-40B4-BE49-F238E27FC236}">
                <a16:creationId xmlns:a16="http://schemas.microsoft.com/office/drawing/2014/main" id="{593909E5-1CB5-424B-B96D-6A2929F3075A}"/>
              </a:ext>
            </a:extLst>
          </p:cNvPr>
          <p:cNvSpPr/>
          <p:nvPr/>
        </p:nvSpPr>
        <p:spPr>
          <a:xfrm>
            <a:off x="1184140" y="1555080"/>
            <a:ext cx="276248" cy="1762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riangle 59">
            <a:extLst>
              <a:ext uri="{FF2B5EF4-FFF2-40B4-BE49-F238E27FC236}">
                <a16:creationId xmlns:a16="http://schemas.microsoft.com/office/drawing/2014/main" id="{401A4D99-F859-EE4D-8B5E-73489F4740E1}"/>
              </a:ext>
            </a:extLst>
          </p:cNvPr>
          <p:cNvSpPr/>
          <p:nvPr/>
        </p:nvSpPr>
        <p:spPr>
          <a:xfrm>
            <a:off x="2355416" y="1566437"/>
            <a:ext cx="276248" cy="1762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riangle 60">
            <a:extLst>
              <a:ext uri="{FF2B5EF4-FFF2-40B4-BE49-F238E27FC236}">
                <a16:creationId xmlns:a16="http://schemas.microsoft.com/office/drawing/2014/main" id="{932CFA4C-D3D3-0E47-9616-5A8B459A060D}"/>
              </a:ext>
            </a:extLst>
          </p:cNvPr>
          <p:cNvSpPr/>
          <p:nvPr/>
        </p:nvSpPr>
        <p:spPr>
          <a:xfrm>
            <a:off x="3523748" y="1547354"/>
            <a:ext cx="276248" cy="1762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riangle 61">
            <a:extLst>
              <a:ext uri="{FF2B5EF4-FFF2-40B4-BE49-F238E27FC236}">
                <a16:creationId xmlns:a16="http://schemas.microsoft.com/office/drawing/2014/main" id="{DE28B6C6-B927-5944-8F73-7E269F4782DE}"/>
              </a:ext>
            </a:extLst>
          </p:cNvPr>
          <p:cNvSpPr/>
          <p:nvPr/>
        </p:nvSpPr>
        <p:spPr>
          <a:xfrm>
            <a:off x="4716125" y="1485898"/>
            <a:ext cx="276248" cy="1762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96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75316-445A-DE4A-8A97-DDF9508E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2902" y="-86363"/>
            <a:ext cx="4174406" cy="1325563"/>
          </a:xfrm>
        </p:spPr>
        <p:txBody>
          <a:bodyPr/>
          <a:lstStyle/>
          <a:p>
            <a:pPr algn="ctr"/>
            <a:r>
              <a:rPr lang="ko-KR" altLang="en-US" dirty="0"/>
              <a:t>스테이지</a:t>
            </a:r>
            <a:r>
              <a:rPr lang="en-US" altLang="ko-KR" dirty="0"/>
              <a:t>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4F817-3777-CF45-841A-90DE051FF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03" y="1547819"/>
            <a:ext cx="3422164" cy="4581617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ko-KR" altLang="en-US" sz="2400" b="1" dirty="0">
                <a:latin typeface="+mn-ea"/>
              </a:rPr>
              <a:t>컨셉</a:t>
            </a:r>
            <a:r>
              <a:rPr lang="en-US" altLang="ko-KR" sz="2400" b="1" dirty="0">
                <a:latin typeface="+mn-ea"/>
              </a:rPr>
              <a:t>:</a:t>
            </a:r>
            <a:r>
              <a:rPr lang="ko-KR" altLang="en-US" sz="2400" b="1" dirty="0">
                <a:latin typeface="+mn-ea"/>
              </a:rPr>
              <a:t> </a:t>
            </a:r>
            <a:r>
              <a:rPr lang="en-US" altLang="ko-KR" sz="2400" b="1" dirty="0">
                <a:latin typeface="+mn-ea"/>
              </a:rPr>
              <a:t>30</a:t>
            </a:r>
            <a:r>
              <a:rPr lang="ko-KR" altLang="en-US" sz="2400" b="1" dirty="0">
                <a:latin typeface="+mn-ea"/>
              </a:rPr>
              <a:t>초 미만 </a:t>
            </a:r>
            <a:r>
              <a:rPr lang="en-US" altLang="ko-KR" sz="2400" b="1" dirty="0">
                <a:latin typeface="+mn-ea"/>
              </a:rPr>
              <a:t>Tutorial</a:t>
            </a:r>
          </a:p>
          <a:p>
            <a:pPr marL="0" indent="0" algn="ctr">
              <a:buNone/>
            </a:pPr>
            <a:endParaRPr lang="en-US" altLang="ko-KR" sz="2400" dirty="0">
              <a:latin typeface="+mn-ea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+mn-ea"/>
              </a:rPr>
              <a:t>연두색 </a:t>
            </a:r>
            <a:r>
              <a:rPr lang="ko-KR" altLang="en-US" sz="2400" dirty="0" err="1">
                <a:latin typeface="+mn-ea"/>
              </a:rPr>
              <a:t>파티클</a:t>
            </a:r>
            <a:r>
              <a:rPr lang="ko-KR" altLang="en-US" sz="2400" dirty="0">
                <a:latin typeface="+mn-ea"/>
              </a:rPr>
              <a:t> 연료를 먹으면 올라간다는 것을 알려줌</a:t>
            </a:r>
            <a:r>
              <a:rPr lang="en-US" altLang="ko-KR" sz="2400" dirty="0">
                <a:latin typeface="+mn-ea"/>
              </a:rPr>
              <a:t>.</a:t>
            </a:r>
          </a:p>
          <a:p>
            <a:pPr marL="0" indent="0" algn="ctr">
              <a:buNone/>
            </a:pPr>
            <a:endParaRPr lang="en-US" altLang="ko-KR" sz="2400" dirty="0">
              <a:latin typeface="+mn-ea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+mn-ea"/>
              </a:rPr>
              <a:t>파란색 블록에 길이 막히면</a:t>
            </a:r>
            <a:r>
              <a:rPr lang="en-US" altLang="ko-KR" sz="2400" dirty="0">
                <a:latin typeface="+mn-ea"/>
              </a:rPr>
              <a:t>,</a:t>
            </a:r>
            <a:r>
              <a:rPr lang="ko-KR" altLang="en-US" sz="2400" dirty="0">
                <a:latin typeface="+mn-ea"/>
              </a:rPr>
              <a:t> 올라가는 건 불능</a:t>
            </a:r>
            <a:endParaRPr lang="en-US" altLang="ko-KR" sz="2400" dirty="0">
              <a:latin typeface="+mn-ea"/>
            </a:endParaRPr>
          </a:p>
          <a:p>
            <a:pPr marL="0" indent="0" algn="ctr">
              <a:buNone/>
            </a:pPr>
            <a:endParaRPr lang="en-US" altLang="ko-KR" sz="2400" dirty="0">
              <a:latin typeface="+mn-ea"/>
            </a:endParaRPr>
          </a:p>
          <a:p>
            <a:pPr marL="0" indent="0" algn="ctr">
              <a:buNone/>
            </a:pPr>
            <a:r>
              <a:rPr lang="ko-KR" altLang="en-US" sz="2400" dirty="0">
                <a:latin typeface="+mn-ea"/>
              </a:rPr>
              <a:t>빨간색 블록에 부딪힐 경우 </a:t>
            </a:r>
            <a:r>
              <a:rPr lang="ko-KR" altLang="en-US" sz="2400" dirty="0" err="1">
                <a:latin typeface="+mn-ea"/>
              </a:rPr>
              <a:t>팅긴다</a:t>
            </a:r>
            <a:r>
              <a:rPr lang="en-US" altLang="ko-KR" sz="2400" dirty="0">
                <a:latin typeface="+mn-ea"/>
              </a:rPr>
              <a:t>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D823F1-76C2-B148-855B-48026F475554}"/>
              </a:ext>
            </a:extLst>
          </p:cNvPr>
          <p:cNvSpPr/>
          <p:nvPr/>
        </p:nvSpPr>
        <p:spPr>
          <a:xfrm>
            <a:off x="5365020" y="4626384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18C4718-ABF4-3147-B5C1-8EA3AFB62A83}"/>
              </a:ext>
            </a:extLst>
          </p:cNvPr>
          <p:cNvSpPr/>
          <p:nvPr/>
        </p:nvSpPr>
        <p:spPr>
          <a:xfrm>
            <a:off x="5431768" y="2232358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CA36851-2B53-5240-812F-34B6F0CECFB0}"/>
              </a:ext>
            </a:extLst>
          </p:cNvPr>
          <p:cNvSpPr/>
          <p:nvPr/>
        </p:nvSpPr>
        <p:spPr>
          <a:xfrm>
            <a:off x="5525754" y="3429077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6A86C2-250E-744F-BDC6-963D533AB790}"/>
              </a:ext>
            </a:extLst>
          </p:cNvPr>
          <p:cNvCxnSpPr/>
          <p:nvPr/>
        </p:nvCxnSpPr>
        <p:spPr>
          <a:xfrm>
            <a:off x="3543668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B346249-56EE-E340-B925-A086BA58070B}"/>
              </a:ext>
            </a:extLst>
          </p:cNvPr>
          <p:cNvCxnSpPr/>
          <p:nvPr/>
        </p:nvCxnSpPr>
        <p:spPr>
          <a:xfrm>
            <a:off x="7855113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52A28CC-7A6B-7E40-B52A-9FB027A230AA}"/>
              </a:ext>
            </a:extLst>
          </p:cNvPr>
          <p:cNvCxnSpPr/>
          <p:nvPr/>
        </p:nvCxnSpPr>
        <p:spPr>
          <a:xfrm>
            <a:off x="7860029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5F7465B-D969-4D4E-9F77-B7E1EE0AABBA}"/>
              </a:ext>
            </a:extLst>
          </p:cNvPr>
          <p:cNvCxnSpPr/>
          <p:nvPr/>
        </p:nvCxnSpPr>
        <p:spPr>
          <a:xfrm>
            <a:off x="12171474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F5C8BA8D-55D5-8644-9EC9-3100EEE50142}"/>
              </a:ext>
            </a:extLst>
          </p:cNvPr>
          <p:cNvSpPr/>
          <p:nvPr/>
        </p:nvSpPr>
        <p:spPr>
          <a:xfrm>
            <a:off x="9265681" y="5572010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70B7AB1-C1AE-EA46-9329-7C10CBA7D8A7}"/>
              </a:ext>
            </a:extLst>
          </p:cNvPr>
          <p:cNvSpPr/>
          <p:nvPr/>
        </p:nvSpPr>
        <p:spPr>
          <a:xfrm>
            <a:off x="5171358" y="1014985"/>
            <a:ext cx="273082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D5AFF3-6CC2-BC46-B8BB-A8258E8A8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5113" y="-918175"/>
            <a:ext cx="4228077" cy="61936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C40DE6C-D7C1-E54C-A418-2A93AF7CEFD4}"/>
              </a:ext>
            </a:extLst>
          </p:cNvPr>
          <p:cNvSpPr/>
          <p:nvPr/>
        </p:nvSpPr>
        <p:spPr>
          <a:xfrm>
            <a:off x="3896844" y="6693108"/>
            <a:ext cx="3582649" cy="1648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A680FEE-94D8-B543-A72F-1CD979E162EA}"/>
              </a:ext>
            </a:extLst>
          </p:cNvPr>
          <p:cNvSpPr/>
          <p:nvPr/>
        </p:nvSpPr>
        <p:spPr>
          <a:xfrm>
            <a:off x="5053785" y="9352"/>
            <a:ext cx="273082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5F3CD63-C27D-BE49-A9BC-6700EE0AECD2}"/>
              </a:ext>
            </a:extLst>
          </p:cNvPr>
          <p:cNvSpPr/>
          <p:nvPr/>
        </p:nvSpPr>
        <p:spPr>
          <a:xfrm>
            <a:off x="3959417" y="2614528"/>
            <a:ext cx="912796" cy="25284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03391D8-CBCE-0C48-B40D-9B7BFE28A4CE}"/>
              </a:ext>
            </a:extLst>
          </p:cNvPr>
          <p:cNvSpPr/>
          <p:nvPr/>
        </p:nvSpPr>
        <p:spPr>
          <a:xfrm>
            <a:off x="6304995" y="4527397"/>
            <a:ext cx="912796" cy="25284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4F010B06-46D5-6A44-ACC5-9C0DDDE927A0}"/>
              </a:ext>
            </a:extLst>
          </p:cNvPr>
          <p:cNvSpPr/>
          <p:nvPr/>
        </p:nvSpPr>
        <p:spPr>
          <a:xfrm>
            <a:off x="9206658" y="4527397"/>
            <a:ext cx="1003461" cy="277956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27F3A7B-C8A9-1142-A5E9-4224AAC7C0F1}"/>
              </a:ext>
            </a:extLst>
          </p:cNvPr>
          <p:cNvSpPr/>
          <p:nvPr/>
        </p:nvSpPr>
        <p:spPr>
          <a:xfrm>
            <a:off x="8335768" y="4594194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53C040A-13F8-3B4C-906A-3A1EC13822A0}"/>
              </a:ext>
            </a:extLst>
          </p:cNvPr>
          <p:cNvSpPr/>
          <p:nvPr/>
        </p:nvSpPr>
        <p:spPr>
          <a:xfrm>
            <a:off x="9187823" y="3384239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84CB44D-E20E-A543-B0EF-70F8224D8832}"/>
              </a:ext>
            </a:extLst>
          </p:cNvPr>
          <p:cNvSpPr/>
          <p:nvPr/>
        </p:nvSpPr>
        <p:spPr>
          <a:xfrm>
            <a:off x="9462724" y="1530908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76B5270-C9B8-EC48-853A-36414D400FFC}"/>
              </a:ext>
            </a:extLst>
          </p:cNvPr>
          <p:cNvSpPr/>
          <p:nvPr/>
        </p:nvSpPr>
        <p:spPr>
          <a:xfrm>
            <a:off x="10210119" y="970243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D9ABD2A-60BA-914B-80C1-A21FAF0DDE9D}"/>
              </a:ext>
            </a:extLst>
          </p:cNvPr>
          <p:cNvSpPr/>
          <p:nvPr/>
        </p:nvSpPr>
        <p:spPr>
          <a:xfrm>
            <a:off x="6053607" y="1329239"/>
            <a:ext cx="912796" cy="25284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CE02921-7580-B846-86E4-250306EF954D}"/>
              </a:ext>
            </a:extLst>
          </p:cNvPr>
          <p:cNvSpPr/>
          <p:nvPr/>
        </p:nvSpPr>
        <p:spPr>
          <a:xfrm>
            <a:off x="9189585" y="2021269"/>
            <a:ext cx="912796" cy="25284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60922F1F-D452-D143-9EA6-B6DFC4076F77}"/>
              </a:ext>
            </a:extLst>
          </p:cNvPr>
          <p:cNvSpPr/>
          <p:nvPr/>
        </p:nvSpPr>
        <p:spPr>
          <a:xfrm>
            <a:off x="10725927" y="545305"/>
            <a:ext cx="912796" cy="25284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715D35D-5115-074B-84EE-64B1F950FB36}"/>
              </a:ext>
            </a:extLst>
          </p:cNvPr>
          <p:cNvSpPr/>
          <p:nvPr/>
        </p:nvSpPr>
        <p:spPr>
          <a:xfrm>
            <a:off x="9790367" y="-127730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12ED1FC-11B2-1040-87E8-6083F0DBD422}"/>
              </a:ext>
            </a:extLst>
          </p:cNvPr>
          <p:cNvSpPr/>
          <p:nvPr/>
        </p:nvSpPr>
        <p:spPr>
          <a:xfrm>
            <a:off x="10838014" y="3827443"/>
            <a:ext cx="912796" cy="25284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F2410F6-F5F6-AB4D-8B51-76C1B869BC4E}"/>
              </a:ext>
            </a:extLst>
          </p:cNvPr>
          <p:cNvSpPr/>
          <p:nvPr/>
        </p:nvSpPr>
        <p:spPr>
          <a:xfrm>
            <a:off x="11145574" y="3430795"/>
            <a:ext cx="297675" cy="282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98147D1C-E3A1-384B-B78D-EE0AED1C9E5F}"/>
              </a:ext>
            </a:extLst>
          </p:cNvPr>
          <p:cNvSpPr/>
          <p:nvPr/>
        </p:nvSpPr>
        <p:spPr>
          <a:xfrm>
            <a:off x="4239612" y="418884"/>
            <a:ext cx="912796" cy="25284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80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75316-445A-DE4A-8A97-DDF9508E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47" y="141900"/>
            <a:ext cx="10515600" cy="1325563"/>
          </a:xfrm>
        </p:spPr>
        <p:txBody>
          <a:bodyPr/>
          <a:lstStyle/>
          <a:p>
            <a:r>
              <a:rPr lang="ko-KR" altLang="en-US" dirty="0"/>
              <a:t>스테이지</a:t>
            </a:r>
            <a:r>
              <a:rPr lang="en-US" altLang="ko-KR" dirty="0"/>
              <a:t>2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AE8515-224E-044B-B780-F9DCC519B91C}"/>
              </a:ext>
            </a:extLst>
          </p:cNvPr>
          <p:cNvSpPr/>
          <p:nvPr/>
        </p:nvSpPr>
        <p:spPr>
          <a:xfrm>
            <a:off x="8865211" y="5006077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A2FBCE-9FC7-7E43-9DE8-D0DE15BA3C80}"/>
              </a:ext>
            </a:extLst>
          </p:cNvPr>
          <p:cNvSpPr/>
          <p:nvPr/>
        </p:nvSpPr>
        <p:spPr>
          <a:xfrm>
            <a:off x="6404068" y="394229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976346-AC71-C843-9B9D-2CC3F56E69F7}"/>
              </a:ext>
            </a:extLst>
          </p:cNvPr>
          <p:cNvSpPr/>
          <p:nvPr/>
        </p:nvSpPr>
        <p:spPr>
          <a:xfrm>
            <a:off x="4211650" y="4677782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6D0BA-1FAE-7B47-92BD-3146021AB901}"/>
              </a:ext>
            </a:extLst>
          </p:cNvPr>
          <p:cNvSpPr/>
          <p:nvPr/>
        </p:nvSpPr>
        <p:spPr>
          <a:xfrm>
            <a:off x="6593290" y="252076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D823F1-76C2-B148-855B-48026F475554}"/>
              </a:ext>
            </a:extLst>
          </p:cNvPr>
          <p:cNvSpPr/>
          <p:nvPr/>
        </p:nvSpPr>
        <p:spPr>
          <a:xfrm>
            <a:off x="4452957" y="3117102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18C4718-ABF4-3147-B5C1-8EA3AFB62A83}"/>
              </a:ext>
            </a:extLst>
          </p:cNvPr>
          <p:cNvSpPr/>
          <p:nvPr/>
        </p:nvSpPr>
        <p:spPr>
          <a:xfrm>
            <a:off x="6603467" y="1739185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CA36851-2B53-5240-812F-34B6F0CECFB0}"/>
              </a:ext>
            </a:extLst>
          </p:cNvPr>
          <p:cNvSpPr/>
          <p:nvPr/>
        </p:nvSpPr>
        <p:spPr>
          <a:xfrm>
            <a:off x="4800231" y="686023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E31AD55-7E72-9C4E-B5D7-3DB240A71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271" y="1666967"/>
            <a:ext cx="3302011" cy="4351338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/>
              <a:t>레벨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Tutorial 2</a:t>
            </a:r>
          </a:p>
          <a:p>
            <a:r>
              <a:rPr lang="ko-KR" altLang="en-US" dirty="0"/>
              <a:t>플레이 타임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30</a:t>
            </a:r>
            <a:r>
              <a:rPr lang="ko-KR" altLang="en-US" dirty="0"/>
              <a:t>초 미만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연료를 모두 소모하여 낙오되더라도 다시 추진하여 기회를 얻을 수 있는 블록 위에 연료 배치 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빨간색 블록 </a:t>
            </a:r>
            <a:r>
              <a:rPr lang="en-US" altLang="ko-KR" dirty="0"/>
              <a:t>:</a:t>
            </a:r>
            <a:r>
              <a:rPr lang="ko-KR" altLang="en-US" dirty="0"/>
              <a:t> 파란색 블록 비율  </a:t>
            </a:r>
            <a:r>
              <a:rPr lang="en-US" altLang="ko-KR" dirty="0"/>
              <a:t>=</a:t>
            </a:r>
            <a:r>
              <a:rPr lang="ko-KR" altLang="en-US" dirty="0"/>
              <a:t> </a:t>
            </a:r>
            <a:r>
              <a:rPr lang="en-US" altLang="ko-KR" dirty="0"/>
              <a:t>4:6</a:t>
            </a:r>
          </a:p>
          <a:p>
            <a:pPr>
              <a:buFontTx/>
              <a:buChar char="-"/>
            </a:pPr>
            <a:r>
              <a:rPr lang="ko-KR" altLang="en-US" dirty="0"/>
              <a:t>모범 답안이 정해져 있어 해당 가이드 경로대로 가면 </a:t>
            </a:r>
            <a:r>
              <a:rPr lang="ko-KR" altLang="en-US" dirty="0" err="1"/>
              <a:t>클리어</a:t>
            </a:r>
            <a:r>
              <a:rPr lang="ko-KR" altLang="en-US" dirty="0"/>
              <a:t> 가능</a:t>
            </a:r>
            <a:endParaRPr lang="en-US" altLang="ko-K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F7FF90-9448-1542-B213-6B707317F6EC}"/>
              </a:ext>
            </a:extLst>
          </p:cNvPr>
          <p:cNvSpPr/>
          <p:nvPr/>
        </p:nvSpPr>
        <p:spPr>
          <a:xfrm>
            <a:off x="5783774" y="2507356"/>
            <a:ext cx="78626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4F65F0-37DD-9042-95F6-C984C71DEE93}"/>
              </a:ext>
            </a:extLst>
          </p:cNvPr>
          <p:cNvCxnSpPr/>
          <p:nvPr/>
        </p:nvCxnSpPr>
        <p:spPr>
          <a:xfrm>
            <a:off x="3543668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2802A5-939D-7346-881D-DCA3C70DEA92}"/>
              </a:ext>
            </a:extLst>
          </p:cNvPr>
          <p:cNvCxnSpPr/>
          <p:nvPr/>
        </p:nvCxnSpPr>
        <p:spPr>
          <a:xfrm>
            <a:off x="7860029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58FF2-3838-E949-887F-B86E782EF95E}"/>
              </a:ext>
            </a:extLst>
          </p:cNvPr>
          <p:cNvCxnSpPr/>
          <p:nvPr/>
        </p:nvCxnSpPr>
        <p:spPr>
          <a:xfrm>
            <a:off x="12171474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4857725-0788-1147-927D-C1FAA5408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029" y="-633392"/>
            <a:ext cx="4331971" cy="6193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7D206BE-3254-8348-9E74-01896F844BF0}"/>
              </a:ext>
            </a:extLst>
          </p:cNvPr>
          <p:cNvSpPr/>
          <p:nvPr/>
        </p:nvSpPr>
        <p:spPr>
          <a:xfrm>
            <a:off x="3908066" y="6623634"/>
            <a:ext cx="3582649" cy="1648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57E0BD4-B71C-5649-9AEA-E906F67A706F}"/>
              </a:ext>
            </a:extLst>
          </p:cNvPr>
          <p:cNvSpPr/>
          <p:nvPr/>
        </p:nvSpPr>
        <p:spPr>
          <a:xfrm>
            <a:off x="9261201" y="5853413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570852B-DF9F-2B4B-97FE-DD7A9CC90B84}"/>
              </a:ext>
            </a:extLst>
          </p:cNvPr>
          <p:cNvSpPr/>
          <p:nvPr/>
        </p:nvSpPr>
        <p:spPr>
          <a:xfrm>
            <a:off x="10986179" y="3677744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D846BE0-4EE4-A34F-A98F-A8B01C54BD7C}"/>
              </a:ext>
            </a:extLst>
          </p:cNvPr>
          <p:cNvSpPr/>
          <p:nvPr/>
        </p:nvSpPr>
        <p:spPr>
          <a:xfrm>
            <a:off x="9206411" y="1196749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EF8C0DF-1443-6F40-8E2A-D97AC63CE701}"/>
              </a:ext>
            </a:extLst>
          </p:cNvPr>
          <p:cNvSpPr/>
          <p:nvPr/>
        </p:nvSpPr>
        <p:spPr>
          <a:xfrm>
            <a:off x="4259979" y="1590767"/>
            <a:ext cx="78626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9F8CA80-4E41-F54A-8E3C-C995B1119AB8}"/>
              </a:ext>
            </a:extLst>
          </p:cNvPr>
          <p:cNvSpPr/>
          <p:nvPr/>
        </p:nvSpPr>
        <p:spPr>
          <a:xfrm>
            <a:off x="11745840" y="2625123"/>
            <a:ext cx="156719" cy="26738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85BA48-22F3-5746-8DF4-8068C180FF3D}"/>
              </a:ext>
            </a:extLst>
          </p:cNvPr>
          <p:cNvSpPr/>
          <p:nvPr/>
        </p:nvSpPr>
        <p:spPr>
          <a:xfrm>
            <a:off x="14385604" y="29438"/>
            <a:ext cx="156719" cy="26738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CD0E999-BC78-E84D-A5AD-5D94F2B9682F}"/>
              </a:ext>
            </a:extLst>
          </p:cNvPr>
          <p:cNvSpPr/>
          <p:nvPr/>
        </p:nvSpPr>
        <p:spPr>
          <a:xfrm>
            <a:off x="10338713" y="2681546"/>
            <a:ext cx="156719" cy="26738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3A2C604-6083-6341-A894-0C808B0CBC4A}"/>
              </a:ext>
            </a:extLst>
          </p:cNvPr>
          <p:cNvSpPr/>
          <p:nvPr/>
        </p:nvSpPr>
        <p:spPr>
          <a:xfrm>
            <a:off x="10438171" y="1372055"/>
            <a:ext cx="78626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D318A2A-4881-1D4B-8D21-F840C7305984}"/>
              </a:ext>
            </a:extLst>
          </p:cNvPr>
          <p:cNvSpPr/>
          <p:nvPr/>
        </p:nvSpPr>
        <p:spPr>
          <a:xfrm>
            <a:off x="8286640" y="2643212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90638D4-23CF-3A45-A28B-BC73D68F4C70}"/>
              </a:ext>
            </a:extLst>
          </p:cNvPr>
          <p:cNvSpPr/>
          <p:nvPr/>
        </p:nvSpPr>
        <p:spPr>
          <a:xfrm>
            <a:off x="9246897" y="3508038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89E8B54-6471-B844-929E-50CFDC5568E5}"/>
              </a:ext>
            </a:extLst>
          </p:cNvPr>
          <p:cNvSpPr/>
          <p:nvPr/>
        </p:nvSpPr>
        <p:spPr>
          <a:xfrm>
            <a:off x="8359583" y="3612511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4570852B-DF9F-2B4B-97FE-DD7A9CC90B84}"/>
              </a:ext>
            </a:extLst>
          </p:cNvPr>
          <p:cNvSpPr/>
          <p:nvPr/>
        </p:nvSpPr>
        <p:spPr>
          <a:xfrm>
            <a:off x="10986179" y="2952210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21">
            <a:extLst>
              <a:ext uri="{FF2B5EF4-FFF2-40B4-BE49-F238E27FC236}">
                <a16:creationId xmlns:a16="http://schemas.microsoft.com/office/drawing/2014/main" id="{4570852B-DF9F-2B4B-97FE-DD7A9CC90B84}"/>
              </a:ext>
            </a:extLst>
          </p:cNvPr>
          <p:cNvSpPr/>
          <p:nvPr/>
        </p:nvSpPr>
        <p:spPr>
          <a:xfrm>
            <a:off x="10986179" y="2226676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261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75316-445A-DE4A-8A97-DDF9508E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47" y="141900"/>
            <a:ext cx="10515600" cy="1325563"/>
          </a:xfrm>
        </p:spPr>
        <p:txBody>
          <a:bodyPr/>
          <a:lstStyle/>
          <a:p>
            <a:r>
              <a:rPr lang="ko-KR" altLang="en-US" dirty="0"/>
              <a:t>스테이지</a:t>
            </a:r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AE8515-224E-044B-B780-F9DCC519B91C}"/>
              </a:ext>
            </a:extLst>
          </p:cNvPr>
          <p:cNvSpPr/>
          <p:nvPr/>
        </p:nvSpPr>
        <p:spPr>
          <a:xfrm>
            <a:off x="8865211" y="5006077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A2FBCE-9FC7-7E43-9DE8-D0DE15BA3C80}"/>
              </a:ext>
            </a:extLst>
          </p:cNvPr>
          <p:cNvSpPr/>
          <p:nvPr/>
        </p:nvSpPr>
        <p:spPr>
          <a:xfrm>
            <a:off x="6404068" y="394229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976346-AC71-C843-9B9D-2CC3F56E69F7}"/>
              </a:ext>
            </a:extLst>
          </p:cNvPr>
          <p:cNvSpPr/>
          <p:nvPr/>
        </p:nvSpPr>
        <p:spPr>
          <a:xfrm>
            <a:off x="4211650" y="4677782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6D0BA-1FAE-7B47-92BD-3146021AB901}"/>
              </a:ext>
            </a:extLst>
          </p:cNvPr>
          <p:cNvSpPr/>
          <p:nvPr/>
        </p:nvSpPr>
        <p:spPr>
          <a:xfrm>
            <a:off x="6593290" y="252076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D823F1-76C2-B148-855B-48026F475554}"/>
              </a:ext>
            </a:extLst>
          </p:cNvPr>
          <p:cNvSpPr/>
          <p:nvPr/>
        </p:nvSpPr>
        <p:spPr>
          <a:xfrm>
            <a:off x="4452957" y="3117102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18C4718-ABF4-3147-B5C1-8EA3AFB62A83}"/>
              </a:ext>
            </a:extLst>
          </p:cNvPr>
          <p:cNvSpPr/>
          <p:nvPr/>
        </p:nvSpPr>
        <p:spPr>
          <a:xfrm>
            <a:off x="6603467" y="1739185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CA36851-2B53-5240-812F-34B6F0CECFB0}"/>
              </a:ext>
            </a:extLst>
          </p:cNvPr>
          <p:cNvSpPr/>
          <p:nvPr/>
        </p:nvSpPr>
        <p:spPr>
          <a:xfrm>
            <a:off x="4800231" y="686023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E31AD55-7E72-9C4E-B5D7-3DB240A71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271" y="1666967"/>
            <a:ext cx="3302011" cy="4351338"/>
          </a:xfrm>
        </p:spPr>
        <p:txBody>
          <a:bodyPr>
            <a:normAutofit fontScale="77500" lnSpcReduction="20000"/>
          </a:bodyPr>
          <a:lstStyle/>
          <a:p>
            <a:r>
              <a:rPr lang="ko-KR" altLang="en-US" dirty="0"/>
              <a:t>레벨</a:t>
            </a:r>
            <a:r>
              <a:rPr lang="en-US" altLang="ko-KR" dirty="0"/>
              <a:t>3</a:t>
            </a:r>
            <a:r>
              <a:rPr lang="ko-KR" altLang="en-US" dirty="0"/>
              <a:t> 이젠 실전이다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 노란색 블록의 등장</a:t>
            </a:r>
            <a:endParaRPr lang="en-US" altLang="ko-KR" dirty="0"/>
          </a:p>
          <a:p>
            <a:r>
              <a:rPr lang="ko-KR" altLang="en-US" dirty="0"/>
              <a:t>플레이 타임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35</a:t>
            </a:r>
            <a:r>
              <a:rPr lang="ko-KR" altLang="en-US" dirty="0"/>
              <a:t>초 미만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빨간색 블록 </a:t>
            </a:r>
            <a:r>
              <a:rPr lang="en-US" altLang="ko-KR" dirty="0"/>
              <a:t>:</a:t>
            </a:r>
            <a:r>
              <a:rPr lang="ko-KR" altLang="en-US" dirty="0"/>
              <a:t> 파란색 블록 비율  </a:t>
            </a:r>
            <a:r>
              <a:rPr lang="en-US" altLang="ko-KR" dirty="0"/>
              <a:t>=</a:t>
            </a:r>
            <a:r>
              <a:rPr lang="ko-KR" altLang="en-US" dirty="0"/>
              <a:t> </a:t>
            </a:r>
            <a:r>
              <a:rPr lang="en-US" altLang="ko-KR" dirty="0"/>
              <a:t>4:6</a:t>
            </a:r>
          </a:p>
          <a:p>
            <a:pPr>
              <a:buFontTx/>
              <a:buChar char="-"/>
            </a:pPr>
            <a:r>
              <a:rPr lang="ko-KR" altLang="en-US" dirty="0"/>
              <a:t>모범 답안이  정해져 있으나 불안 요소 존재 아슬아슬 하게 통과해야 하는 루트 존재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 연료소모로 </a:t>
            </a:r>
            <a:r>
              <a:rPr lang="ko-KR" altLang="en-US" dirty="0" err="1"/>
              <a:t>추락시</a:t>
            </a:r>
            <a:r>
              <a:rPr lang="ko-KR" altLang="en-US" dirty="0"/>
              <a:t> 다시 </a:t>
            </a:r>
            <a:r>
              <a:rPr lang="ko-KR" altLang="en-US" dirty="0" err="1"/>
              <a:t>대시할</a:t>
            </a:r>
            <a:r>
              <a:rPr lang="ko-KR" altLang="en-US" dirty="0"/>
              <a:t> 수 있는 특정 </a:t>
            </a:r>
            <a:r>
              <a:rPr lang="ko-KR" altLang="en-US" dirty="0" err="1"/>
              <a:t>블럭</a:t>
            </a:r>
            <a:r>
              <a:rPr lang="ko-KR" altLang="en-US" dirty="0"/>
              <a:t> 위 연료 여러 배치</a:t>
            </a:r>
            <a:endParaRPr lang="en-US" altLang="ko-K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F7FF90-9448-1542-B213-6B707317F6EC}"/>
              </a:ext>
            </a:extLst>
          </p:cNvPr>
          <p:cNvSpPr/>
          <p:nvPr/>
        </p:nvSpPr>
        <p:spPr>
          <a:xfrm>
            <a:off x="5783774" y="2507356"/>
            <a:ext cx="78626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4F65F0-37DD-9042-95F6-C984C71DEE93}"/>
              </a:ext>
            </a:extLst>
          </p:cNvPr>
          <p:cNvCxnSpPr/>
          <p:nvPr/>
        </p:nvCxnSpPr>
        <p:spPr>
          <a:xfrm>
            <a:off x="3543668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2802A5-939D-7346-881D-DCA3C70DEA92}"/>
              </a:ext>
            </a:extLst>
          </p:cNvPr>
          <p:cNvCxnSpPr/>
          <p:nvPr/>
        </p:nvCxnSpPr>
        <p:spPr>
          <a:xfrm>
            <a:off x="7860029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58FF2-3838-E949-887F-B86E782EF95E}"/>
              </a:ext>
            </a:extLst>
          </p:cNvPr>
          <p:cNvCxnSpPr/>
          <p:nvPr/>
        </p:nvCxnSpPr>
        <p:spPr>
          <a:xfrm>
            <a:off x="12171474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4857725-0788-1147-927D-C1FAA5408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029" y="-367285"/>
            <a:ext cx="4331971" cy="6193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7D206BE-3254-8348-9E74-01896F844BF0}"/>
              </a:ext>
            </a:extLst>
          </p:cNvPr>
          <p:cNvSpPr/>
          <p:nvPr/>
        </p:nvSpPr>
        <p:spPr>
          <a:xfrm>
            <a:off x="3908066" y="6775554"/>
            <a:ext cx="3582649" cy="1648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57E0BD4-B71C-5649-9AEA-E906F67A706F}"/>
              </a:ext>
            </a:extLst>
          </p:cNvPr>
          <p:cNvSpPr/>
          <p:nvPr/>
        </p:nvSpPr>
        <p:spPr>
          <a:xfrm>
            <a:off x="9261201" y="5853413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570852B-DF9F-2B4B-97FE-DD7A9CC90B84}"/>
              </a:ext>
            </a:extLst>
          </p:cNvPr>
          <p:cNvSpPr/>
          <p:nvPr/>
        </p:nvSpPr>
        <p:spPr>
          <a:xfrm>
            <a:off x="10986179" y="3677744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D846BE0-4EE4-A34F-A98F-A8B01C54BD7C}"/>
              </a:ext>
            </a:extLst>
          </p:cNvPr>
          <p:cNvSpPr/>
          <p:nvPr/>
        </p:nvSpPr>
        <p:spPr>
          <a:xfrm>
            <a:off x="9206411" y="1196749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EF8C0DF-1443-6F40-8E2A-D97AC63CE701}"/>
              </a:ext>
            </a:extLst>
          </p:cNvPr>
          <p:cNvSpPr/>
          <p:nvPr/>
        </p:nvSpPr>
        <p:spPr>
          <a:xfrm>
            <a:off x="4259979" y="1590767"/>
            <a:ext cx="78626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85BA48-22F3-5746-8DF4-8068C180FF3D}"/>
              </a:ext>
            </a:extLst>
          </p:cNvPr>
          <p:cNvSpPr/>
          <p:nvPr/>
        </p:nvSpPr>
        <p:spPr>
          <a:xfrm>
            <a:off x="14385604" y="29438"/>
            <a:ext cx="156719" cy="26738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3A2C604-6083-6341-A894-0C808B0CBC4A}"/>
              </a:ext>
            </a:extLst>
          </p:cNvPr>
          <p:cNvSpPr/>
          <p:nvPr/>
        </p:nvSpPr>
        <p:spPr>
          <a:xfrm>
            <a:off x="10438171" y="1372055"/>
            <a:ext cx="78626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D318A2A-4881-1D4B-8D21-F840C7305984}"/>
              </a:ext>
            </a:extLst>
          </p:cNvPr>
          <p:cNvSpPr/>
          <p:nvPr/>
        </p:nvSpPr>
        <p:spPr>
          <a:xfrm>
            <a:off x="8286640" y="2643212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90638D4-23CF-3A45-A28B-BC73D68F4C70}"/>
              </a:ext>
            </a:extLst>
          </p:cNvPr>
          <p:cNvSpPr/>
          <p:nvPr/>
        </p:nvSpPr>
        <p:spPr>
          <a:xfrm>
            <a:off x="9246897" y="3508038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89E8B54-6471-B844-929E-50CFDC5568E5}"/>
              </a:ext>
            </a:extLst>
          </p:cNvPr>
          <p:cNvSpPr/>
          <p:nvPr/>
        </p:nvSpPr>
        <p:spPr>
          <a:xfrm>
            <a:off x="8359583" y="3612511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644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75316-445A-DE4A-8A97-DDF9508E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865" y="61544"/>
            <a:ext cx="3472690" cy="1325563"/>
          </a:xfrm>
        </p:spPr>
        <p:txBody>
          <a:bodyPr/>
          <a:lstStyle/>
          <a:p>
            <a:pPr algn="ctr"/>
            <a:r>
              <a:rPr lang="ko-KR" altLang="en-US" dirty="0"/>
              <a:t>스테이지</a:t>
            </a:r>
            <a:r>
              <a:rPr lang="en-US" altLang="ko-KR" dirty="0"/>
              <a:t>4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976346-AC71-C843-9B9D-2CC3F56E69F7}"/>
              </a:ext>
            </a:extLst>
          </p:cNvPr>
          <p:cNvSpPr/>
          <p:nvPr/>
        </p:nvSpPr>
        <p:spPr>
          <a:xfrm>
            <a:off x="4211650" y="4677782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6D0BA-1FAE-7B47-92BD-3146021AB901}"/>
              </a:ext>
            </a:extLst>
          </p:cNvPr>
          <p:cNvSpPr/>
          <p:nvPr/>
        </p:nvSpPr>
        <p:spPr>
          <a:xfrm>
            <a:off x="6593290" y="252076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E31AD55-7E72-9C4E-B5D7-3DB240A71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406" y="1253331"/>
            <a:ext cx="3302011" cy="4351338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레벨</a:t>
            </a:r>
            <a:r>
              <a:rPr lang="en-US" altLang="ko-KR" sz="2000" dirty="0"/>
              <a:t>3</a:t>
            </a:r>
            <a:r>
              <a:rPr lang="ko-KR" altLang="en-US" sz="2000" dirty="0"/>
              <a:t> 이젠 실전이다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-</a:t>
            </a:r>
            <a:r>
              <a:rPr lang="ko-KR" altLang="en-US" sz="2000" dirty="0"/>
              <a:t> 노란색 블록의 등장</a:t>
            </a:r>
            <a:endParaRPr lang="en-US" altLang="ko-KR" sz="2000" dirty="0"/>
          </a:p>
          <a:p>
            <a:r>
              <a:rPr lang="ko-KR" altLang="en-US" sz="2000" dirty="0"/>
              <a:t>플레이 타임</a:t>
            </a:r>
            <a:r>
              <a:rPr lang="en-US" altLang="ko-KR" sz="2000" dirty="0"/>
              <a:t>:</a:t>
            </a:r>
            <a:r>
              <a:rPr lang="ko-KR" altLang="en-US" sz="2000" dirty="0"/>
              <a:t> </a:t>
            </a:r>
            <a:r>
              <a:rPr lang="en-US" altLang="ko-KR" sz="2000" dirty="0"/>
              <a:t>35</a:t>
            </a:r>
            <a:r>
              <a:rPr lang="ko-KR" altLang="en-US" sz="2000" dirty="0"/>
              <a:t>초 미만</a:t>
            </a:r>
            <a:endParaRPr lang="en-US" altLang="ko-KR" sz="20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4F65F0-37DD-9042-95F6-C984C71DEE93}"/>
              </a:ext>
            </a:extLst>
          </p:cNvPr>
          <p:cNvCxnSpPr/>
          <p:nvPr/>
        </p:nvCxnSpPr>
        <p:spPr>
          <a:xfrm>
            <a:off x="3543668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2802A5-939D-7346-881D-DCA3C70DEA92}"/>
              </a:ext>
            </a:extLst>
          </p:cNvPr>
          <p:cNvCxnSpPr/>
          <p:nvPr/>
        </p:nvCxnSpPr>
        <p:spPr>
          <a:xfrm>
            <a:off x="7860029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58FF2-3838-E949-887F-B86E782EF95E}"/>
              </a:ext>
            </a:extLst>
          </p:cNvPr>
          <p:cNvCxnSpPr/>
          <p:nvPr/>
        </p:nvCxnSpPr>
        <p:spPr>
          <a:xfrm>
            <a:off x="12171474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4857725-0788-1147-927D-C1FAA5408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503" y="-526673"/>
            <a:ext cx="4331971" cy="6193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7D206BE-3254-8348-9E74-01896F844BF0}"/>
              </a:ext>
            </a:extLst>
          </p:cNvPr>
          <p:cNvSpPr/>
          <p:nvPr/>
        </p:nvSpPr>
        <p:spPr>
          <a:xfrm>
            <a:off x="3908066" y="6775554"/>
            <a:ext cx="3582649" cy="1648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EF8C0DF-1443-6F40-8E2A-D97AC63CE701}"/>
              </a:ext>
            </a:extLst>
          </p:cNvPr>
          <p:cNvSpPr/>
          <p:nvPr/>
        </p:nvSpPr>
        <p:spPr>
          <a:xfrm>
            <a:off x="4259979" y="1590767"/>
            <a:ext cx="78626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24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39D2752-73FB-7644-9807-B1630AE35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284119-8BB2-F749-AFF2-27E123E94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794" y="182562"/>
            <a:ext cx="11760412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06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99C81-BFD1-2D47-A90A-91AF1AA03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C0C10-10B7-1F43-A0DC-47233BB92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7F9A4-8F94-AD44-A692-ECB74BDFD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91" y="387911"/>
            <a:ext cx="12192000" cy="608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702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18B78-C8E1-4043-BF90-71DEF469D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467"/>
            <a:ext cx="10515600" cy="1325563"/>
          </a:xfrm>
        </p:spPr>
        <p:txBody>
          <a:bodyPr/>
          <a:lstStyle/>
          <a:p>
            <a:r>
              <a:rPr lang="ko-KR" altLang="en-US" b="1" dirty="0"/>
              <a:t>게임 오버 및 이어하기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0A03-D416-324A-8834-0FACF257C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623" y="1690688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죽으면 </a:t>
            </a:r>
            <a:r>
              <a:rPr lang="en-US" altLang="ko-KR" sz="2400" dirty="0"/>
              <a:t>10</a:t>
            </a:r>
            <a:r>
              <a:rPr lang="ko-KR" altLang="en-US" sz="2400" dirty="0"/>
              <a:t>초 카운트 다운 게임오버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ko-KR" altLang="en-US" sz="2400" dirty="0"/>
              <a:t>구글 </a:t>
            </a:r>
            <a:r>
              <a:rPr lang="ko-KR" altLang="en-US" sz="2400" dirty="0" err="1"/>
              <a:t>애드몹</a:t>
            </a:r>
            <a:r>
              <a:rPr lang="ko-KR" altLang="en-US" sz="2400" dirty="0"/>
              <a:t> 광고를 재생 후</a:t>
            </a:r>
            <a:r>
              <a:rPr lang="en-US" altLang="ko-KR" sz="2400" dirty="0"/>
              <a:t>,</a:t>
            </a:r>
            <a:r>
              <a:rPr lang="ko-KR" altLang="en-US" sz="2400" dirty="0"/>
              <a:t>  </a:t>
            </a:r>
            <a:endParaRPr lang="en-US" altLang="ko-KR" sz="2400" dirty="0"/>
          </a:p>
          <a:p>
            <a:pPr marL="0" indent="0">
              <a:buNone/>
            </a:pPr>
            <a:r>
              <a:rPr lang="ko-KR" altLang="en-US" sz="2400" dirty="0"/>
              <a:t>이전 체크포인트에서 무한 소생 가능</a:t>
            </a:r>
            <a:endParaRPr lang="en-US" altLang="ko-KR" sz="2400" dirty="0"/>
          </a:p>
          <a:p>
            <a:endParaRPr lang="en-US" sz="2400" dirty="0"/>
          </a:p>
          <a:p>
            <a:r>
              <a:rPr lang="ko-KR" altLang="en-US" sz="2400" dirty="0"/>
              <a:t>스테이지가 넘어갈 때마다 전면광고</a:t>
            </a:r>
            <a:r>
              <a:rPr lang="en-US" altLang="ko-KR" sz="2400" dirty="0"/>
              <a:t>/</a:t>
            </a:r>
            <a:r>
              <a:rPr lang="ko-KR" altLang="en-US" sz="2400" dirty="0" err="1"/>
              <a:t>유니티</a:t>
            </a:r>
            <a:r>
              <a:rPr lang="ko-KR" altLang="en-US" sz="2400" dirty="0"/>
              <a:t> 광고 </a:t>
            </a:r>
            <a:r>
              <a:rPr lang="en-US" altLang="ko-KR" sz="2400" dirty="0"/>
              <a:t>1</a:t>
            </a:r>
            <a:r>
              <a:rPr lang="ko-KR" altLang="en-US" sz="2400" dirty="0"/>
              <a:t>회 재생</a:t>
            </a:r>
            <a:endParaRPr lang="en-US" sz="2400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7D7B873-EDA3-A54E-8C71-5183AF279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566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18B78-C8E1-4043-BF90-71DEF469D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703" y="182563"/>
            <a:ext cx="5899951" cy="1325563"/>
          </a:xfrm>
        </p:spPr>
        <p:txBody>
          <a:bodyPr/>
          <a:lstStyle/>
          <a:p>
            <a:r>
              <a:rPr lang="en-US" altLang="ko-KR" b="1" dirty="0">
                <a:latin typeface="+mj-ea"/>
              </a:rPr>
              <a:t>Progress</a:t>
            </a:r>
            <a:r>
              <a:rPr lang="ko-KR" altLang="en-US" b="1" dirty="0">
                <a:latin typeface="+mj-ea"/>
              </a:rPr>
              <a:t> 진행도 표기</a:t>
            </a:r>
            <a:endParaRPr lang="en-US" b="1" dirty="0">
              <a:latin typeface="+mj-e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0A03-D416-324A-8834-0FACF257C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623" y="1690688"/>
            <a:ext cx="7583336" cy="4351338"/>
          </a:xfrm>
        </p:spPr>
        <p:txBody>
          <a:bodyPr>
            <a:normAutofit/>
          </a:bodyPr>
          <a:lstStyle/>
          <a:p>
            <a:r>
              <a:rPr lang="en-US" altLang="ko" sz="2400" dirty="0">
                <a:latin typeface="+mn-ea"/>
              </a:rPr>
              <a:t>1) </a:t>
            </a:r>
            <a:r>
              <a:rPr lang="ko-KR" altLang="en-US" sz="2400" dirty="0">
                <a:latin typeface="+mn-ea"/>
              </a:rPr>
              <a:t>레벨 </a:t>
            </a:r>
            <a:r>
              <a:rPr lang="ko-KR" altLang="en-US" sz="2400" dirty="0" err="1">
                <a:latin typeface="+mn-ea"/>
              </a:rPr>
              <a:t>진행도를</a:t>
            </a:r>
            <a:r>
              <a:rPr lang="ko-KR" altLang="en-US" sz="2400" dirty="0">
                <a:latin typeface="+mn-ea"/>
              </a:rPr>
              <a:t> </a:t>
            </a:r>
            <a:r>
              <a:rPr lang="ko" altLang="en-US" sz="2400" dirty="0">
                <a:latin typeface="+mn-ea"/>
              </a:rPr>
              <a:t>퍼센트 표현</a:t>
            </a:r>
          </a:p>
          <a:p>
            <a:endParaRPr lang="ko" altLang="en-US" sz="2400" dirty="0">
              <a:latin typeface="+mn-ea"/>
            </a:endParaRPr>
          </a:p>
          <a:p>
            <a:r>
              <a:rPr lang="en-US" altLang="ko" sz="2400" dirty="0">
                <a:latin typeface="+mn-ea"/>
              </a:rPr>
              <a:t>2) </a:t>
            </a:r>
            <a:r>
              <a:rPr lang="ko" altLang="en-US" sz="2400" dirty="0">
                <a:latin typeface="+mn-ea"/>
              </a:rPr>
              <a:t>이어하기 무한광고로 가기 </a:t>
            </a:r>
            <a:endParaRPr lang="en-US" altLang="ko" sz="2400" dirty="0">
              <a:latin typeface="+mn-ea"/>
            </a:endParaRPr>
          </a:p>
          <a:p>
            <a:r>
              <a:rPr lang="en-US" altLang="ko" sz="2400" dirty="0">
                <a:latin typeface="+mn-ea"/>
              </a:rPr>
              <a:t>-&gt; </a:t>
            </a:r>
            <a:r>
              <a:rPr lang="ko" altLang="en-US" sz="2400" dirty="0">
                <a:latin typeface="+mn-ea"/>
              </a:rPr>
              <a:t>죽은 지점에서 </a:t>
            </a:r>
            <a:r>
              <a:rPr lang="en-US" altLang="ko-KR" sz="2400" dirty="0">
                <a:latin typeface="+mn-ea"/>
              </a:rPr>
              <a:t>25</a:t>
            </a:r>
            <a:r>
              <a:rPr lang="en-US" altLang="ko" sz="2400" dirty="0">
                <a:latin typeface="+mn-ea"/>
              </a:rPr>
              <a:t>% </a:t>
            </a:r>
            <a:r>
              <a:rPr lang="en-US" altLang="ko-KR" sz="2400" dirty="0">
                <a:latin typeface="+mn-ea"/>
              </a:rPr>
              <a:t>5</a:t>
            </a:r>
            <a:r>
              <a:rPr lang="en-US" altLang="ko" sz="2400" dirty="0">
                <a:latin typeface="+mn-ea"/>
              </a:rPr>
              <a:t>0%</a:t>
            </a:r>
            <a:r>
              <a:rPr lang="ko-KR" altLang="en-US" sz="2400" dirty="0">
                <a:latin typeface="+mn-ea"/>
              </a:rPr>
              <a:t> </a:t>
            </a:r>
            <a:r>
              <a:rPr lang="en-US" altLang="ko-KR" sz="2400" dirty="0">
                <a:latin typeface="+mn-ea"/>
              </a:rPr>
              <a:t>75</a:t>
            </a:r>
            <a:r>
              <a:rPr lang="en-US" altLang="ko" sz="2400" dirty="0">
                <a:latin typeface="+mn-ea"/>
              </a:rPr>
              <a:t>% </a:t>
            </a:r>
            <a:r>
              <a:rPr lang="en-US" altLang="ko-KR" sz="2400" dirty="0">
                <a:latin typeface="+mn-ea"/>
              </a:rPr>
              <a:t>100</a:t>
            </a:r>
            <a:r>
              <a:rPr lang="en-US" altLang="ko" sz="2400" dirty="0">
                <a:latin typeface="+mn-ea"/>
              </a:rPr>
              <a:t>% </a:t>
            </a:r>
            <a:r>
              <a:rPr lang="ko" altLang="en-US" sz="2400" dirty="0">
                <a:latin typeface="+mn-ea"/>
              </a:rPr>
              <a:t>단위로 체크</a:t>
            </a:r>
            <a:endParaRPr lang="en-US" altLang="ko" sz="2400" dirty="0">
              <a:latin typeface="+mn-ea"/>
            </a:endParaRPr>
          </a:p>
          <a:p>
            <a:pPr marL="0" indent="0">
              <a:buNone/>
            </a:pPr>
            <a:r>
              <a:rPr lang="ko" altLang="en-US" sz="2400" dirty="0">
                <a:latin typeface="+mn-ea"/>
              </a:rPr>
              <a:t>포인트로 이어하기</a:t>
            </a:r>
          </a:p>
          <a:p>
            <a:pPr marL="0" indent="0">
              <a:buNone/>
            </a:pPr>
            <a:endParaRPr lang="ko" altLang="en-US" sz="2400" dirty="0">
              <a:latin typeface="+mn-ea"/>
            </a:endParaRPr>
          </a:p>
          <a:p>
            <a:r>
              <a:rPr lang="en-US" altLang="ko" sz="2400" dirty="0">
                <a:latin typeface="+mn-ea"/>
              </a:rPr>
              <a:t>3) </a:t>
            </a:r>
            <a:r>
              <a:rPr lang="ko-KR" altLang="en-US" sz="2400" dirty="0">
                <a:latin typeface="+mn-ea"/>
              </a:rPr>
              <a:t>하단에 광고 배너 표기</a:t>
            </a:r>
            <a:endParaRPr lang="en-US" sz="2400" dirty="0">
              <a:latin typeface="+mn-ea"/>
            </a:endParaRPr>
          </a:p>
        </p:txBody>
      </p:sp>
      <p:pic>
        <p:nvPicPr>
          <p:cNvPr id="6" name="Picture 5" descr="A circuit board&#10;&#10;Description automatically generated">
            <a:extLst>
              <a:ext uri="{FF2B5EF4-FFF2-40B4-BE49-F238E27FC236}">
                <a16:creationId xmlns:a16="http://schemas.microsoft.com/office/drawing/2014/main" id="{30C93C48-2FB7-1344-BD03-14EB78500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6959" y="0"/>
            <a:ext cx="3857625" cy="685800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DC92BBA-1CA1-A44B-8255-84232527D52F}"/>
              </a:ext>
            </a:extLst>
          </p:cNvPr>
          <p:cNvSpPr/>
          <p:nvPr/>
        </p:nvSpPr>
        <p:spPr>
          <a:xfrm>
            <a:off x="8318090" y="365125"/>
            <a:ext cx="2487562" cy="608269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25C28F0-C44B-D64B-8FC4-8A2236D23B2B}"/>
              </a:ext>
            </a:extLst>
          </p:cNvPr>
          <p:cNvSpPr/>
          <p:nvPr/>
        </p:nvSpPr>
        <p:spPr>
          <a:xfrm>
            <a:off x="9419302" y="2959510"/>
            <a:ext cx="2215281" cy="358877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69FD5C7-7F08-054E-A974-3F4D1B954B29}"/>
              </a:ext>
            </a:extLst>
          </p:cNvPr>
          <p:cNvSpPr/>
          <p:nvPr/>
        </p:nvSpPr>
        <p:spPr>
          <a:xfrm>
            <a:off x="7716811" y="6249731"/>
            <a:ext cx="3993408" cy="608269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1017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75316-445A-DE4A-8A97-DDF9508E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047" y="141900"/>
            <a:ext cx="10515600" cy="1325563"/>
          </a:xfrm>
        </p:spPr>
        <p:txBody>
          <a:bodyPr/>
          <a:lstStyle/>
          <a:p>
            <a:r>
              <a:rPr lang="ko-KR" altLang="en-US" dirty="0"/>
              <a:t>스테이지</a:t>
            </a:r>
            <a:r>
              <a:rPr lang="en-US" altLang="ko-KR" dirty="0"/>
              <a:t>2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AE8515-224E-044B-B780-F9DCC519B91C}"/>
              </a:ext>
            </a:extLst>
          </p:cNvPr>
          <p:cNvSpPr/>
          <p:nvPr/>
        </p:nvSpPr>
        <p:spPr>
          <a:xfrm>
            <a:off x="4351853" y="1927727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A2FBCE-9FC7-7E43-9DE8-D0DE15BA3C80}"/>
              </a:ext>
            </a:extLst>
          </p:cNvPr>
          <p:cNvSpPr/>
          <p:nvPr/>
        </p:nvSpPr>
        <p:spPr>
          <a:xfrm>
            <a:off x="6404068" y="394229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976346-AC71-C843-9B9D-2CC3F56E69F7}"/>
              </a:ext>
            </a:extLst>
          </p:cNvPr>
          <p:cNvSpPr/>
          <p:nvPr/>
        </p:nvSpPr>
        <p:spPr>
          <a:xfrm>
            <a:off x="4211650" y="4677782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A6D0BA-1FAE-7B47-92BD-3146021AB901}"/>
              </a:ext>
            </a:extLst>
          </p:cNvPr>
          <p:cNvSpPr/>
          <p:nvPr/>
        </p:nvSpPr>
        <p:spPr>
          <a:xfrm>
            <a:off x="6593290" y="252076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D823F1-76C2-B148-855B-48026F475554}"/>
              </a:ext>
            </a:extLst>
          </p:cNvPr>
          <p:cNvSpPr/>
          <p:nvPr/>
        </p:nvSpPr>
        <p:spPr>
          <a:xfrm>
            <a:off x="4452957" y="3117102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18C4718-ABF4-3147-B5C1-8EA3AFB62A83}"/>
              </a:ext>
            </a:extLst>
          </p:cNvPr>
          <p:cNvSpPr/>
          <p:nvPr/>
        </p:nvSpPr>
        <p:spPr>
          <a:xfrm>
            <a:off x="6603467" y="1739185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CA36851-2B53-5240-812F-34B6F0CECFB0}"/>
              </a:ext>
            </a:extLst>
          </p:cNvPr>
          <p:cNvSpPr/>
          <p:nvPr/>
        </p:nvSpPr>
        <p:spPr>
          <a:xfrm>
            <a:off x="4800231" y="686023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E31AD55-7E72-9C4E-B5D7-3DB240A71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271" y="1666967"/>
            <a:ext cx="3302011" cy="4351338"/>
          </a:xfrm>
        </p:spPr>
        <p:txBody>
          <a:bodyPr/>
          <a:lstStyle/>
          <a:p>
            <a:r>
              <a:rPr lang="ko-KR" altLang="en-US" dirty="0"/>
              <a:t>스테이지</a:t>
            </a:r>
            <a:r>
              <a:rPr lang="en-US" altLang="ko-KR" dirty="0"/>
              <a:t>2</a:t>
            </a:r>
            <a:r>
              <a:rPr lang="ko-KR" altLang="en-US" dirty="0"/>
              <a:t> 설명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F7FF90-9448-1542-B213-6B707317F6EC}"/>
              </a:ext>
            </a:extLst>
          </p:cNvPr>
          <p:cNvSpPr/>
          <p:nvPr/>
        </p:nvSpPr>
        <p:spPr>
          <a:xfrm>
            <a:off x="9407364" y="3092813"/>
            <a:ext cx="78626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4F65F0-37DD-9042-95F6-C984C71DEE93}"/>
              </a:ext>
            </a:extLst>
          </p:cNvPr>
          <p:cNvCxnSpPr/>
          <p:nvPr/>
        </p:nvCxnSpPr>
        <p:spPr>
          <a:xfrm>
            <a:off x="3543668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2802A5-939D-7346-881D-DCA3C70DEA92}"/>
              </a:ext>
            </a:extLst>
          </p:cNvPr>
          <p:cNvCxnSpPr/>
          <p:nvPr/>
        </p:nvCxnSpPr>
        <p:spPr>
          <a:xfrm>
            <a:off x="7860029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58FF2-3838-E949-887F-B86E782EF95E}"/>
              </a:ext>
            </a:extLst>
          </p:cNvPr>
          <p:cNvCxnSpPr/>
          <p:nvPr/>
        </p:nvCxnSpPr>
        <p:spPr>
          <a:xfrm>
            <a:off x="12171474" y="61544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4857725-0788-1147-927D-C1FAA5408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029" y="-367285"/>
            <a:ext cx="4331971" cy="6193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7D206BE-3254-8348-9E74-01896F844BF0}"/>
              </a:ext>
            </a:extLst>
          </p:cNvPr>
          <p:cNvSpPr/>
          <p:nvPr/>
        </p:nvSpPr>
        <p:spPr>
          <a:xfrm>
            <a:off x="3908066" y="6623634"/>
            <a:ext cx="3582649" cy="1648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57E0BD4-B71C-5649-9AEA-E906F67A706F}"/>
              </a:ext>
            </a:extLst>
          </p:cNvPr>
          <p:cNvSpPr/>
          <p:nvPr/>
        </p:nvSpPr>
        <p:spPr>
          <a:xfrm>
            <a:off x="8859137" y="3627828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570852B-DF9F-2B4B-97FE-DD7A9CC90B84}"/>
              </a:ext>
            </a:extLst>
          </p:cNvPr>
          <p:cNvSpPr/>
          <p:nvPr/>
        </p:nvSpPr>
        <p:spPr>
          <a:xfrm>
            <a:off x="11009647" y="2249911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D846BE0-4EE4-A34F-A98F-A8B01C54BD7C}"/>
              </a:ext>
            </a:extLst>
          </p:cNvPr>
          <p:cNvSpPr/>
          <p:nvPr/>
        </p:nvSpPr>
        <p:spPr>
          <a:xfrm>
            <a:off x="9206411" y="1196749"/>
            <a:ext cx="347274" cy="3297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092B347F-D723-F340-A83E-977855CF7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3036" y="0"/>
            <a:ext cx="3857625" cy="6858000"/>
          </a:xfrm>
          <a:prstGeom prst="rect">
            <a:avLst/>
          </a:prstGeom>
        </p:spPr>
      </p:pic>
      <p:pic>
        <p:nvPicPr>
          <p:cNvPr id="25" name="Picture 24" descr="A circuit board&#10;&#10;Description automatically generated">
            <a:extLst>
              <a:ext uri="{FF2B5EF4-FFF2-40B4-BE49-F238E27FC236}">
                <a16:creationId xmlns:a16="http://schemas.microsoft.com/office/drawing/2014/main" id="{55ADF58D-8916-6948-AEA4-3C73EB2335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5411" y="0"/>
            <a:ext cx="3857625" cy="6858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441852F-CA7F-7B4D-8E09-8F603FDCD4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74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343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B7A26-0DEB-F645-A884-7421DF6E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하이퍼</a:t>
            </a:r>
            <a:r>
              <a:rPr lang="ko-KR" altLang="en-US" b="1" dirty="0"/>
              <a:t> 캐주얼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7894F-CB55-BC43-93AA-2BC5BF73A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" altLang="en-US" dirty="0"/>
              <a:t>직관적으로 빠르게 이해할 수 있고</a:t>
            </a:r>
            <a:r>
              <a:rPr lang="en-US" altLang="ko" dirty="0"/>
              <a:t>, </a:t>
            </a:r>
            <a:r>
              <a:rPr lang="ko" altLang="en-US" dirty="0"/>
              <a:t>도전을 추구하게 만드는 게임</a:t>
            </a:r>
            <a:endParaRPr lang="en-US" altLang="ko" dirty="0"/>
          </a:p>
          <a:p>
            <a:endParaRPr lang="en-US" altLang="ko" dirty="0"/>
          </a:p>
          <a:p>
            <a:r>
              <a:rPr lang="ko-KR" altLang="en-US" dirty="0"/>
              <a:t>플레이어가 짧은 시간 안에</a:t>
            </a:r>
            <a:r>
              <a:rPr lang="en-US" altLang="ko-KR" dirty="0"/>
              <a:t>,</a:t>
            </a:r>
            <a:r>
              <a:rPr lang="ko-KR" altLang="en-US" dirty="0"/>
              <a:t> 반복적으로 도전을 추구할 게 만드는 게임</a:t>
            </a:r>
            <a:endParaRPr lang="en-US" altLang="ko-KR" dirty="0"/>
          </a:p>
          <a:p>
            <a:endParaRPr lang="en-US" altLang="ko" dirty="0"/>
          </a:p>
          <a:p>
            <a:r>
              <a:rPr lang="ko-KR" altLang="en-US" dirty="0"/>
              <a:t>죽었다가 빠르게 부활 해서 재도전 하는 도전 자극 게임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874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39D2752-73FB-7644-9807-B1630AE35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Content Placeholder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F087E4-39E1-1945-B963-8B9E01A6F2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178" y="240935"/>
            <a:ext cx="11653644" cy="6376129"/>
          </a:xfrm>
        </p:spPr>
      </p:pic>
    </p:spTree>
    <p:extLst>
      <p:ext uri="{BB962C8B-B14F-4D97-AF65-F5344CB8AC3E}">
        <p14:creationId xmlns:p14="http://schemas.microsoft.com/office/powerpoint/2010/main" val="2794860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39D2752-73FB-7644-9807-B1630AE35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" name="Content Placeholder 2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95B249-55DE-0949-80AD-2622C8086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10" y="0"/>
            <a:ext cx="12081780" cy="6710501"/>
          </a:xfrm>
        </p:spPr>
      </p:pic>
    </p:spTree>
    <p:extLst>
      <p:ext uri="{BB962C8B-B14F-4D97-AF65-F5344CB8AC3E}">
        <p14:creationId xmlns:p14="http://schemas.microsoft.com/office/powerpoint/2010/main" val="1717068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EF71E02-5DD0-D944-93F4-BCBB6479E6A0}"/>
              </a:ext>
            </a:extLst>
          </p:cNvPr>
          <p:cNvSpPr/>
          <p:nvPr/>
        </p:nvSpPr>
        <p:spPr>
          <a:xfrm>
            <a:off x="8679992" y="2681760"/>
            <a:ext cx="569627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D1E244-600C-2644-BFC7-EE57AFB0A764}"/>
              </a:ext>
            </a:extLst>
          </p:cNvPr>
          <p:cNvSpPr/>
          <p:nvPr/>
        </p:nvSpPr>
        <p:spPr>
          <a:xfrm>
            <a:off x="10784173" y="4071626"/>
            <a:ext cx="569627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5FB4E6-752A-6443-B3B2-229092BE9BC8}"/>
              </a:ext>
            </a:extLst>
          </p:cNvPr>
          <p:cNvSpPr/>
          <p:nvPr/>
        </p:nvSpPr>
        <p:spPr>
          <a:xfrm>
            <a:off x="9255176" y="4427796"/>
            <a:ext cx="569627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9CDEC8-4DCE-6E44-BEB4-75E1D62D571C}"/>
              </a:ext>
            </a:extLst>
          </p:cNvPr>
          <p:cNvSpPr/>
          <p:nvPr/>
        </p:nvSpPr>
        <p:spPr>
          <a:xfrm>
            <a:off x="11049154" y="1544534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E702F2D-FB57-E446-BD74-467E6CA41D22}"/>
              </a:ext>
            </a:extLst>
          </p:cNvPr>
          <p:cNvSpPr/>
          <p:nvPr/>
        </p:nvSpPr>
        <p:spPr>
          <a:xfrm>
            <a:off x="10044655" y="2926546"/>
            <a:ext cx="266722" cy="2292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058A3CD-B198-A74C-9B85-DE1C7A5A22F6}"/>
              </a:ext>
            </a:extLst>
          </p:cNvPr>
          <p:cNvSpPr/>
          <p:nvPr/>
        </p:nvSpPr>
        <p:spPr>
          <a:xfrm>
            <a:off x="9423338" y="1317302"/>
            <a:ext cx="231905" cy="2248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59D804A-7251-9444-8B0F-E2408392C6E4}"/>
              </a:ext>
            </a:extLst>
          </p:cNvPr>
          <p:cNvGrpSpPr/>
          <p:nvPr/>
        </p:nvGrpSpPr>
        <p:grpSpPr>
          <a:xfrm rot="20750178">
            <a:off x="1305115" y="5353488"/>
            <a:ext cx="891915" cy="891915"/>
            <a:chOff x="2023848" y="1544534"/>
            <a:chExt cx="891915" cy="891915"/>
          </a:xfrm>
        </p:grpSpPr>
        <p:pic>
          <p:nvPicPr>
            <p:cNvPr id="13" name="Picture 12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429D0BCA-1DE7-E849-8873-BC35DCC33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A541EC-95B2-6B4A-8479-D435BEE5D60E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2F9CAA-D28D-2345-8A46-E0EAEC1F5583}"/>
                </a:ext>
              </a:extLst>
            </p:cNvPr>
            <p:cNvCxnSpPr>
              <a:stCxn id="14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9A50F8E-B824-8944-AA93-F42981F6B9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D248226-D150-D248-83DF-BC5CF9AC365B}"/>
                </a:ext>
              </a:extLst>
            </p:cNvPr>
            <p:cNvCxnSpPr>
              <a:cxnSpLocks/>
              <a:stCxn id="14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7C0046D-DA3F-E443-AC17-4B5B37846F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76385" cy="270851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F0E46BD-CF1D-2242-9CBA-2832E5E6EDA9}"/>
              </a:ext>
            </a:extLst>
          </p:cNvPr>
          <p:cNvSpPr/>
          <p:nvPr/>
        </p:nvSpPr>
        <p:spPr>
          <a:xfrm>
            <a:off x="8394330" y="979814"/>
            <a:ext cx="421882" cy="7595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104C0BB-5246-9747-A066-20C43C6DB2FF}"/>
              </a:ext>
            </a:extLst>
          </p:cNvPr>
          <p:cNvSpPr/>
          <p:nvPr/>
        </p:nvSpPr>
        <p:spPr>
          <a:xfrm>
            <a:off x="9650081" y="490638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386A2FD-7B54-4E41-A549-7A81E3066B41}"/>
              </a:ext>
            </a:extLst>
          </p:cNvPr>
          <p:cNvSpPr/>
          <p:nvPr/>
        </p:nvSpPr>
        <p:spPr>
          <a:xfrm>
            <a:off x="8395178" y="-8279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213465-B333-FB4F-B322-BE6B20C2C72E}"/>
              </a:ext>
            </a:extLst>
          </p:cNvPr>
          <p:cNvSpPr/>
          <p:nvPr/>
        </p:nvSpPr>
        <p:spPr>
          <a:xfrm>
            <a:off x="10809097" y="-6755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058B9DD-9262-6D43-A619-990AFBD2F9F5}"/>
              </a:ext>
            </a:extLst>
          </p:cNvPr>
          <p:cNvCxnSpPr/>
          <p:nvPr/>
        </p:nvCxnSpPr>
        <p:spPr>
          <a:xfrm>
            <a:off x="7869862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38DBD9-692F-6D4A-A8C7-5E4FC0EC2D9A}"/>
              </a:ext>
            </a:extLst>
          </p:cNvPr>
          <p:cNvCxnSpPr/>
          <p:nvPr/>
        </p:nvCxnSpPr>
        <p:spPr>
          <a:xfrm>
            <a:off x="12181307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407A4AF6-45F4-8B40-9943-A7DCC21C5DE2}"/>
              </a:ext>
            </a:extLst>
          </p:cNvPr>
          <p:cNvSpPr/>
          <p:nvPr/>
        </p:nvSpPr>
        <p:spPr>
          <a:xfrm>
            <a:off x="9746063" y="2105865"/>
            <a:ext cx="231903" cy="2248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A81BC406-D46D-D049-BE90-ABB6FEAAA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658" y="-128961"/>
            <a:ext cx="10515600" cy="1222161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+mj-ea"/>
              </a:rPr>
              <a:t>2019</a:t>
            </a:r>
            <a:r>
              <a:rPr lang="ko-KR" altLang="en-US" sz="3200" b="1" dirty="0">
                <a:latin typeface="+mj-ea"/>
              </a:rPr>
              <a:t>년 </a:t>
            </a:r>
            <a:r>
              <a:rPr lang="en-US" altLang="ko-KR" sz="3200" b="1" dirty="0">
                <a:latin typeface="+mj-ea"/>
              </a:rPr>
              <a:t>5</a:t>
            </a:r>
            <a:r>
              <a:rPr lang="ko-KR" altLang="en-US" sz="3200" b="1" dirty="0">
                <a:latin typeface="+mj-ea"/>
              </a:rPr>
              <a:t>월 </a:t>
            </a:r>
            <a:r>
              <a:rPr lang="en-US" altLang="ko-KR" sz="3200" b="1" dirty="0">
                <a:latin typeface="+mj-ea"/>
              </a:rPr>
              <a:t>2</a:t>
            </a:r>
            <a:r>
              <a:rPr lang="ko-KR" altLang="en-US" sz="3200" b="1" dirty="0">
                <a:latin typeface="+mj-ea"/>
              </a:rPr>
              <a:t>일</a:t>
            </a:r>
            <a:r>
              <a:rPr lang="en-US" altLang="ko-KR" sz="3200" b="1" dirty="0">
                <a:latin typeface="+mj-ea"/>
              </a:rPr>
              <a:t>(</a:t>
            </a:r>
            <a:r>
              <a:rPr lang="ko-KR" altLang="en-US" sz="3200" b="1" dirty="0">
                <a:latin typeface="+mj-ea"/>
              </a:rPr>
              <a:t>목</a:t>
            </a:r>
            <a:r>
              <a:rPr lang="en-US" altLang="ko-KR" sz="3200" b="1" dirty="0">
                <a:latin typeface="+mj-ea"/>
              </a:rPr>
              <a:t>)</a:t>
            </a:r>
            <a:r>
              <a:rPr lang="ko-KR" altLang="en-US" sz="3200" b="1" dirty="0">
                <a:latin typeface="+mj-ea"/>
              </a:rPr>
              <a:t> 회의</a:t>
            </a:r>
            <a:endParaRPr lang="en-US" sz="3200" b="1" dirty="0">
              <a:latin typeface="+mj-ea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562C093-EBF4-894B-9DAD-A3CFEFF2322C}"/>
              </a:ext>
            </a:extLst>
          </p:cNvPr>
          <p:cNvGrpSpPr/>
          <p:nvPr/>
        </p:nvGrpSpPr>
        <p:grpSpPr>
          <a:xfrm rot="20750178">
            <a:off x="2475911" y="5353487"/>
            <a:ext cx="891915" cy="891915"/>
            <a:chOff x="2023848" y="1544534"/>
            <a:chExt cx="891915" cy="891915"/>
          </a:xfrm>
        </p:grpSpPr>
        <p:pic>
          <p:nvPicPr>
            <p:cNvPr id="35" name="Picture 34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68CC5CE5-4393-8841-8223-084C86C52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A8D9BED-170F-8144-9880-3E11EB2D3C5D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318B0DF-CD1F-A24B-98D9-8E7114633D8B}"/>
                </a:ext>
              </a:extLst>
            </p:cNvPr>
            <p:cNvCxnSpPr>
              <a:stCxn id="36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B77C5BA-B5F7-DC47-BF66-11EC42AC2C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DDFF677-D309-5043-B6EE-F9BE77CDABE9}"/>
                </a:ext>
              </a:extLst>
            </p:cNvPr>
            <p:cNvCxnSpPr>
              <a:cxnSpLocks/>
              <a:stCxn id="36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9184040F-B905-E744-9AB7-F9C23D6E66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76385" cy="270851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2D00418-8B0F-8644-80E5-868C69B5F7A1}"/>
              </a:ext>
            </a:extLst>
          </p:cNvPr>
          <p:cNvGrpSpPr/>
          <p:nvPr/>
        </p:nvGrpSpPr>
        <p:grpSpPr>
          <a:xfrm rot="20750178">
            <a:off x="4837100" y="5307112"/>
            <a:ext cx="891915" cy="891915"/>
            <a:chOff x="2023848" y="1544534"/>
            <a:chExt cx="891915" cy="891915"/>
          </a:xfrm>
        </p:grpSpPr>
        <p:pic>
          <p:nvPicPr>
            <p:cNvPr id="42" name="Picture 41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D1D0E9E4-60C3-7941-AE0A-CC8C82667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23A2E1F-1D13-9442-B59A-57113642259F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9434CBB-4D2C-F446-920C-A65FB9DF79C9}"/>
                </a:ext>
              </a:extLst>
            </p:cNvPr>
            <p:cNvCxnSpPr>
              <a:cxnSpLocks/>
              <a:stCxn id="43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DC2509-7A8B-9A48-8754-E5DB9D0947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2C2CFBC-56FA-4C44-B2B3-F9C14A144D5E}"/>
                </a:ext>
              </a:extLst>
            </p:cNvPr>
            <p:cNvCxnSpPr>
              <a:cxnSpLocks/>
              <a:stCxn id="43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FF7931E3-5483-B944-A944-B73EFEA729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76385" cy="270851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5" name="Chord 14">
            <a:extLst>
              <a:ext uri="{FF2B5EF4-FFF2-40B4-BE49-F238E27FC236}">
                <a16:creationId xmlns:a16="http://schemas.microsoft.com/office/drawing/2014/main" id="{217127B7-69C9-4B44-9B9E-C4FEE7F2F479}"/>
              </a:ext>
            </a:extLst>
          </p:cNvPr>
          <p:cNvSpPr/>
          <p:nvPr/>
        </p:nvSpPr>
        <p:spPr>
          <a:xfrm rot="17474131">
            <a:off x="2568673" y="5408781"/>
            <a:ext cx="625027" cy="606617"/>
          </a:xfrm>
          <a:prstGeom prst="chor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7E9A46B-6722-C04B-A8C2-9410207898B4}"/>
              </a:ext>
            </a:extLst>
          </p:cNvPr>
          <p:cNvGrpSpPr/>
          <p:nvPr/>
        </p:nvGrpSpPr>
        <p:grpSpPr>
          <a:xfrm rot="20750178">
            <a:off x="3631077" y="5337144"/>
            <a:ext cx="891915" cy="891915"/>
            <a:chOff x="2023848" y="1544534"/>
            <a:chExt cx="891915" cy="891915"/>
          </a:xfrm>
        </p:grpSpPr>
        <p:pic>
          <p:nvPicPr>
            <p:cNvPr id="49" name="Picture 48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07937000-298F-7C4D-951A-60CD5EAB9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D57ED801-BA97-3948-B05E-E2479D9EA9F3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8968C1D-9D4C-FD46-B8CE-7C3A082ECE19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7FDBE7F-AC93-F147-802F-5DB2FCC297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1854454-0319-604A-81C3-B8B47A13206B}"/>
                </a:ext>
              </a:extLst>
            </p:cNvPr>
            <p:cNvCxnSpPr>
              <a:cxnSpLocks/>
              <a:stCxn id="50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0DF1AF2D-2FDF-C74C-A99D-4C416CC1ED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76385" cy="270851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7" name="Chord 16">
            <a:extLst>
              <a:ext uri="{FF2B5EF4-FFF2-40B4-BE49-F238E27FC236}">
                <a16:creationId xmlns:a16="http://schemas.microsoft.com/office/drawing/2014/main" id="{92735C5F-4043-8A4B-9CDC-C99871A74D82}"/>
              </a:ext>
            </a:extLst>
          </p:cNvPr>
          <p:cNvSpPr/>
          <p:nvPr/>
        </p:nvSpPr>
        <p:spPr>
          <a:xfrm rot="18840194">
            <a:off x="3733029" y="5387136"/>
            <a:ext cx="592375" cy="609639"/>
          </a:xfrm>
          <a:prstGeom prst="chord">
            <a:avLst>
              <a:gd name="adj1" fmla="val 2335274"/>
              <a:gd name="adj2" fmla="val 13847419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BB6E33-0561-4E48-99C3-C37B5F2D188E}"/>
              </a:ext>
            </a:extLst>
          </p:cNvPr>
          <p:cNvSpPr/>
          <p:nvPr/>
        </p:nvSpPr>
        <p:spPr>
          <a:xfrm>
            <a:off x="457267" y="908327"/>
            <a:ext cx="704447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202124"/>
                </a:solidFill>
                <a:latin typeface="Roboto"/>
              </a:rPr>
              <a:t>1)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코어메카닉이 재미 있는가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?</a:t>
            </a:r>
            <a:endParaRPr lang="en-US" altLang="ko" b="1" dirty="0">
              <a:solidFill>
                <a:srgbClr val="202124"/>
              </a:solidFill>
              <a:latin typeface="Roboto"/>
            </a:endParaRPr>
          </a:p>
          <a:p>
            <a:r>
              <a:rPr lang="en-US" altLang="ko" dirty="0"/>
              <a:t>1. </a:t>
            </a:r>
            <a:r>
              <a:rPr lang="ko" altLang="en-US" dirty="0"/>
              <a:t>조작감 문제</a:t>
            </a:r>
            <a:r>
              <a:rPr lang="en-US" altLang="ko" dirty="0"/>
              <a:t>: </a:t>
            </a:r>
            <a:r>
              <a:rPr lang="ko" altLang="en-US" dirty="0"/>
              <a:t>좌우 화살표 컨트롤을 현재 컨트롤에 더해서 추가로 붙여 보고 다시 판단한다</a:t>
            </a:r>
            <a:r>
              <a:rPr lang="en-US" altLang="ko" dirty="0"/>
              <a:t>.</a:t>
            </a:r>
          </a:p>
          <a:p>
            <a:endParaRPr lang="en-US" altLang="ko" dirty="0"/>
          </a:p>
          <a:p>
            <a:r>
              <a:rPr lang="en-US" altLang="ko" b="1" dirty="0"/>
              <a:t>2) </a:t>
            </a:r>
            <a:r>
              <a:rPr lang="ko" altLang="en-US" b="1" dirty="0"/>
              <a:t>레벨디자인 구상 몇가지 제안 </a:t>
            </a:r>
            <a:endParaRPr lang="en-US" altLang="ko" b="1" dirty="0"/>
          </a:p>
          <a:p>
            <a:r>
              <a:rPr lang="en-US" altLang="ko" dirty="0">
                <a:solidFill>
                  <a:srgbClr val="202124"/>
                </a:solidFill>
                <a:latin typeface="Roboto"/>
              </a:rPr>
              <a:t>-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r>
              <a:rPr lang="ko" altLang="en-US" dirty="0">
                <a:solidFill>
                  <a:srgbClr val="202124"/>
                </a:solidFill>
                <a:latin typeface="Roboto"/>
              </a:rPr>
              <a:t>스테이지</a:t>
            </a:r>
            <a:r>
              <a:rPr lang="en-US" altLang="ko" dirty="0">
                <a:solidFill>
                  <a:srgbClr val="202124"/>
                </a:solidFill>
                <a:latin typeface="Roboto"/>
              </a:rPr>
              <a:t>2 </a:t>
            </a:r>
            <a:r>
              <a:rPr lang="ko" altLang="en-US" dirty="0">
                <a:solidFill>
                  <a:srgbClr val="202124"/>
                </a:solidFill>
                <a:latin typeface="Roboto"/>
              </a:rPr>
              <a:t>치고 상당히 어렵다</a:t>
            </a:r>
            <a:r>
              <a:rPr lang="en-US" altLang="ko" dirty="0">
                <a:solidFill>
                  <a:srgbClr val="202124"/>
                </a:solidFill>
                <a:latin typeface="Roboto"/>
              </a:rPr>
              <a:t>.</a:t>
            </a:r>
            <a:endParaRPr lang="ko" altLang="en-US" dirty="0">
              <a:solidFill>
                <a:srgbClr val="202124"/>
              </a:solidFill>
              <a:latin typeface="Roboto"/>
            </a:endParaRPr>
          </a:p>
          <a:p>
            <a:r>
              <a:rPr lang="en-US" altLang="ko" dirty="0"/>
              <a:t>0. </a:t>
            </a:r>
            <a:r>
              <a:rPr lang="ko" altLang="en-US" dirty="0"/>
              <a:t>장애물의 이동 기능 추가</a:t>
            </a:r>
          </a:p>
          <a:p>
            <a:r>
              <a:rPr lang="en-US" altLang="ko" dirty="0"/>
              <a:t>1. </a:t>
            </a:r>
            <a:r>
              <a:rPr lang="ko" altLang="en-US" dirty="0"/>
              <a:t>연료 세 개를 연속으로 빠르게 먹는 경우 순간 가속이 되도록 하는 기능 추가</a:t>
            </a:r>
          </a:p>
          <a:p>
            <a:r>
              <a:rPr lang="en-US" altLang="ko" dirty="0"/>
              <a:t>2. HP </a:t>
            </a:r>
            <a:r>
              <a:rPr lang="ko" altLang="en-US" dirty="0"/>
              <a:t>표시 방식 풍선 쪽으로 동그란 모양으로 바꾸기</a:t>
            </a:r>
          </a:p>
          <a:p>
            <a:r>
              <a:rPr lang="en-US" altLang="ko" dirty="0"/>
              <a:t>3. </a:t>
            </a:r>
            <a:r>
              <a:rPr lang="ko" altLang="en-US" dirty="0"/>
              <a:t>스테이지 좌우 폭 </a:t>
            </a:r>
            <a:r>
              <a:rPr lang="en-US" altLang="ko" dirty="0"/>
              <a:t>20% </a:t>
            </a:r>
            <a:r>
              <a:rPr lang="ko" altLang="en-US" dirty="0"/>
              <a:t>넓히기</a:t>
            </a:r>
          </a:p>
          <a:p>
            <a:r>
              <a:rPr lang="en-US" altLang="ko" dirty="0"/>
              <a:t>4. </a:t>
            </a:r>
            <a:r>
              <a:rPr lang="ko" altLang="en-US" dirty="0"/>
              <a:t>스테이지 진행 </a:t>
            </a:r>
            <a:r>
              <a:rPr lang="en-US" altLang="ko" dirty="0"/>
              <a:t>(</a:t>
            </a:r>
            <a:r>
              <a:rPr lang="ko" altLang="en-US" dirty="0"/>
              <a:t>클리어 및 다음 스테이지 가기</a:t>
            </a:r>
            <a:r>
              <a:rPr lang="en-US" altLang="ko" dirty="0"/>
              <a:t>) </a:t>
            </a:r>
            <a:r>
              <a:rPr lang="ko" altLang="en-US" dirty="0"/>
              <a:t>기능 만들기</a:t>
            </a:r>
          </a:p>
          <a:p>
            <a:endParaRPr lang="en-US" altLang="ko" b="1" dirty="0"/>
          </a:p>
          <a:p>
            <a:r>
              <a:rPr lang="en-US" altLang="ko" b="1" dirty="0"/>
              <a:t>3) </a:t>
            </a:r>
            <a:r>
              <a:rPr lang="ko" altLang="en-US" b="1" dirty="0"/>
              <a:t>게임이름은 무엇인지</a:t>
            </a:r>
            <a:r>
              <a:rPr lang="en-US" altLang="ko" b="1" dirty="0"/>
              <a:t>??? </a:t>
            </a:r>
          </a:p>
          <a:p>
            <a:r>
              <a:rPr lang="ko" altLang="en-US" dirty="0"/>
              <a:t>게임 이름</a:t>
            </a:r>
            <a:r>
              <a:rPr lang="en-US" altLang="ko" dirty="0"/>
              <a:t>: Balloon Rider</a:t>
            </a:r>
          </a:p>
          <a:p>
            <a:endParaRPr lang="en-US" altLang="ko" b="1" dirty="0">
              <a:solidFill>
                <a:srgbClr val="202124"/>
              </a:solidFill>
              <a:latin typeface="Roboto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40CDBEC6-F83D-DF40-B347-4689A609C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2028" y="6224426"/>
            <a:ext cx="3967113" cy="6335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BC3D40-3019-0247-8198-3FA5505464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1158" y="4520707"/>
            <a:ext cx="44450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952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569CB-82AC-9545-BA3A-EBDF921C1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목표 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C9985-51FB-3849-8AFD-46F0F9B27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글로벌 </a:t>
            </a:r>
            <a:r>
              <a:rPr lang="ko-KR" altLang="en-US" dirty="0" err="1"/>
              <a:t>셀프</a:t>
            </a:r>
            <a:r>
              <a:rPr lang="ko-KR" altLang="en-US" dirty="0"/>
              <a:t> 퍼블리싱 </a:t>
            </a:r>
            <a:r>
              <a:rPr lang="en-US" altLang="ko-KR" dirty="0"/>
              <a:t>/</a:t>
            </a:r>
            <a:r>
              <a:rPr lang="ko-KR" altLang="en-US" dirty="0"/>
              <a:t> 무료 </a:t>
            </a:r>
            <a:r>
              <a:rPr lang="en-US" altLang="ko-KR" dirty="0"/>
              <a:t>(IAA+IAP). 1</a:t>
            </a:r>
            <a:r>
              <a:rPr lang="ko-KR" altLang="en-US" dirty="0"/>
              <a:t>천</a:t>
            </a:r>
            <a:r>
              <a:rPr lang="en-US" altLang="ko-KR" dirty="0"/>
              <a:t>~10</a:t>
            </a:r>
            <a:r>
              <a:rPr lang="ko-KR" altLang="en-US" dirty="0"/>
              <a:t>만 다운로드 이상의 재미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(</a:t>
            </a:r>
            <a:r>
              <a:rPr lang="en-US" sz="2000" dirty="0"/>
              <a:t> </a:t>
            </a:r>
            <a:r>
              <a:rPr lang="en-US" sz="2000" b="1" dirty="0"/>
              <a:t>IAA</a:t>
            </a:r>
            <a:r>
              <a:rPr lang="en-US" sz="2000" dirty="0"/>
              <a:t> (In-App Advertising) and </a:t>
            </a:r>
            <a:r>
              <a:rPr lang="en-US" sz="2000" b="1" dirty="0"/>
              <a:t>IAP</a:t>
            </a:r>
            <a:r>
              <a:rPr lang="en-US" sz="2000" dirty="0"/>
              <a:t> (In-App Purchases))</a:t>
            </a:r>
            <a:endParaRPr lang="en-US" altLang="ko-KR" sz="2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ko-KR" altLang="en-US" dirty="0"/>
              <a:t>연료를 적절하게 사용하여 추진체를 조작하는 느낌을 최대한 살린다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ko-KR" altLang="en-US" dirty="0"/>
              <a:t>저비용 고효율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Small Fails, Small Wins</a:t>
            </a:r>
          </a:p>
        </p:txBody>
      </p:sp>
    </p:spTree>
    <p:extLst>
      <p:ext uri="{BB962C8B-B14F-4D97-AF65-F5344CB8AC3E}">
        <p14:creationId xmlns:p14="http://schemas.microsoft.com/office/powerpoint/2010/main" val="1759258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B5CA-825B-A84B-835C-D9AA67627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개발 요건 및 예상 일정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F0B0A-2ECA-4E43-8728-12BFCC9C8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ko-KR" altLang="en-US" b="1" dirty="0"/>
              <a:t>게임디자인  </a:t>
            </a:r>
            <a:r>
              <a:rPr lang="en-US" altLang="ko-KR" b="1" dirty="0"/>
              <a:t>(</a:t>
            </a:r>
            <a:r>
              <a:rPr lang="ko-KR" altLang="en-US" b="1" dirty="0"/>
              <a:t>소요 시간 </a:t>
            </a:r>
            <a:r>
              <a:rPr lang="en-US" altLang="ko-KR" b="1" dirty="0"/>
              <a:t>5</a:t>
            </a:r>
            <a:r>
              <a:rPr lang="ko-KR" altLang="en-US" b="1" dirty="0"/>
              <a:t>일</a:t>
            </a:r>
            <a:r>
              <a:rPr lang="en-US" altLang="ko-KR" b="1" dirty="0"/>
              <a:t>). 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 이후 계속 </a:t>
            </a:r>
            <a:r>
              <a:rPr lang="ko-KR" altLang="en-US" dirty="0" err="1"/>
              <a:t>폴리싱</a:t>
            </a:r>
            <a:r>
              <a:rPr lang="ko-KR" altLang="en-US" dirty="0"/>
              <a:t> 게임 디자인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b="1" dirty="0"/>
              <a:t>재미 검증 </a:t>
            </a:r>
            <a:r>
              <a:rPr lang="ko-KR" altLang="en-US" b="1" dirty="0" err="1"/>
              <a:t>프로토타입</a:t>
            </a:r>
            <a:r>
              <a:rPr lang="ko-KR" altLang="en-US" b="1" dirty="0"/>
              <a:t> 구현 </a:t>
            </a:r>
            <a:endParaRPr lang="en-US" altLang="ko-KR" b="1" dirty="0"/>
          </a:p>
          <a:p>
            <a:pPr>
              <a:buFontTx/>
              <a:buChar char="-"/>
            </a:pPr>
            <a:r>
              <a:rPr lang="ko-KR" altLang="en-US" dirty="0"/>
              <a:t>핵심 메카닉 재미 검증</a:t>
            </a:r>
            <a:br>
              <a:rPr lang="en-US" altLang="ko-KR" dirty="0"/>
            </a:br>
            <a:r>
              <a:rPr lang="ko-KR" altLang="en-US" dirty="0"/>
              <a:t>추가 소요시간 </a:t>
            </a:r>
            <a:r>
              <a:rPr lang="en-US" altLang="ko-KR" dirty="0"/>
              <a:t>7</a:t>
            </a:r>
            <a:r>
              <a:rPr lang="ko-KR" altLang="en-US" dirty="0"/>
              <a:t>일</a:t>
            </a:r>
            <a:r>
              <a:rPr lang="en-US" altLang="ko-KR" dirty="0"/>
              <a:t> (~5</a:t>
            </a:r>
            <a:r>
              <a:rPr lang="ko-KR" altLang="en-US" dirty="0"/>
              <a:t>월 </a:t>
            </a:r>
            <a:r>
              <a:rPr lang="en-US" altLang="ko-KR" dirty="0"/>
              <a:t>5</a:t>
            </a:r>
            <a:r>
              <a:rPr lang="ko-KR" altLang="en-US" dirty="0"/>
              <a:t>일</a:t>
            </a:r>
            <a:r>
              <a:rPr lang="en-US" altLang="ko-KR" dirty="0"/>
              <a:t>)</a:t>
            </a:r>
          </a:p>
          <a:p>
            <a:pPr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차 </a:t>
            </a:r>
            <a:r>
              <a:rPr lang="ko-KR" altLang="en-US" dirty="0" err="1"/>
              <a:t>이터레이션</a:t>
            </a:r>
            <a:r>
              <a:rPr lang="ko-KR" altLang="en-US" dirty="0"/>
              <a:t> 완료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 베타 완성 추가 소요시간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21</a:t>
            </a:r>
            <a:r>
              <a:rPr lang="ko-KR" altLang="en-US" dirty="0"/>
              <a:t>일 </a:t>
            </a:r>
            <a:r>
              <a:rPr lang="en-US" altLang="ko-KR" dirty="0"/>
              <a:t>(~</a:t>
            </a:r>
            <a:r>
              <a:rPr lang="ko-KR" altLang="en-US" dirty="0"/>
              <a:t> </a:t>
            </a:r>
            <a:r>
              <a:rPr lang="en-US" altLang="ko-KR" dirty="0"/>
              <a:t>5</a:t>
            </a:r>
            <a:r>
              <a:rPr lang="ko-KR" altLang="en-US" dirty="0"/>
              <a:t>월 </a:t>
            </a:r>
            <a:r>
              <a:rPr lang="en-US" altLang="ko-KR" dirty="0"/>
              <a:t>26</a:t>
            </a:r>
            <a:r>
              <a:rPr lang="ko-KR" altLang="en-US" dirty="0"/>
              <a:t>일</a:t>
            </a:r>
            <a:r>
              <a:rPr lang="en-US" altLang="ko-KR" dirty="0"/>
              <a:t>)</a:t>
            </a:r>
          </a:p>
          <a:p>
            <a:pPr>
              <a:buFontTx/>
              <a:buChar char="-"/>
            </a:pPr>
            <a:r>
              <a:rPr lang="ko-KR" altLang="en-US" dirty="0"/>
              <a:t>게임 레벨 </a:t>
            </a:r>
            <a:r>
              <a:rPr lang="en-US" altLang="ko-KR" dirty="0"/>
              <a:t>15</a:t>
            </a:r>
            <a:r>
              <a:rPr lang="ko-KR" altLang="en-US" dirty="0"/>
              <a:t>개 구현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b="1" dirty="0"/>
              <a:t>프로덕션 </a:t>
            </a:r>
            <a:r>
              <a:rPr lang="ko-KR" altLang="en-US" b="1" dirty="0" err="1"/>
              <a:t>릴리즈</a:t>
            </a:r>
            <a:endParaRPr lang="ko-KR" altLang="en-US" b="1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추가 소요시간  </a:t>
            </a:r>
            <a:r>
              <a:rPr lang="en-US" altLang="ko-KR" dirty="0"/>
              <a:t>1</a:t>
            </a:r>
            <a:r>
              <a:rPr lang="ko-KR" altLang="en-US" dirty="0"/>
              <a:t> 개월 </a:t>
            </a:r>
            <a:r>
              <a:rPr lang="en-US" altLang="ko-KR" dirty="0"/>
              <a:t>(~</a:t>
            </a:r>
            <a:r>
              <a:rPr lang="ko-KR" altLang="en-US" dirty="0"/>
              <a:t> </a:t>
            </a:r>
            <a:r>
              <a:rPr lang="en-US" altLang="ko-KR" dirty="0"/>
              <a:t>6</a:t>
            </a:r>
            <a:r>
              <a:rPr lang="ko-KR" altLang="en-US" dirty="0"/>
              <a:t>월 </a:t>
            </a:r>
            <a:r>
              <a:rPr lang="en-US" altLang="ko-KR" dirty="0"/>
              <a:t>30</a:t>
            </a:r>
            <a:r>
              <a:rPr lang="ko-KR" altLang="en-US" dirty="0"/>
              <a:t>일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94648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CF803FB-974A-0749-86E9-FC6F11EFB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641" y="-14574"/>
            <a:ext cx="4189859" cy="678443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0B4604A-F159-3549-BEB3-1148BECC5F76}"/>
              </a:ext>
            </a:extLst>
          </p:cNvPr>
          <p:cNvSpPr txBox="1">
            <a:spLocks/>
          </p:cNvSpPr>
          <p:nvPr/>
        </p:nvSpPr>
        <p:spPr>
          <a:xfrm>
            <a:off x="11969" y="894361"/>
            <a:ext cx="7878585" cy="530482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400" dirty="0"/>
          </a:p>
          <a:p>
            <a:r>
              <a:rPr lang="ko-KR" altLang="en-US" sz="2400" b="1" dirty="0" err="1"/>
              <a:t>탭않하기</a:t>
            </a:r>
            <a:r>
              <a:rPr lang="ko-KR" altLang="en-US" sz="2400" b="1" dirty="0"/>
              <a:t> </a:t>
            </a:r>
            <a:endParaRPr lang="en-US" altLang="ko-KR" sz="2400" b="1" dirty="0"/>
          </a:p>
          <a:p>
            <a:pPr>
              <a:buFontTx/>
              <a:buChar char="-"/>
            </a:pPr>
            <a:r>
              <a:rPr lang="ko-KR" altLang="en-US" sz="2400" dirty="0"/>
              <a:t>통</a:t>
            </a:r>
            <a:r>
              <a:rPr lang="en-US" altLang="ko-KR" sz="2400" dirty="0"/>
              <a:t>(</a:t>
            </a:r>
            <a:r>
              <a:rPr lang="ko-KR" altLang="en-US" sz="2400" dirty="0"/>
              <a:t>풍선</a:t>
            </a:r>
            <a:r>
              <a:rPr lang="en-US" altLang="ko-KR" sz="2400" dirty="0"/>
              <a:t>)</a:t>
            </a:r>
            <a:r>
              <a:rPr lang="ko-KR" altLang="en-US" sz="2400" dirty="0"/>
              <a:t> 속에 발화 하지 않으면 아무것도 하지 않으면 중력에 의해서 강하 가능</a:t>
            </a:r>
            <a:endParaRPr lang="en-US" altLang="ko-KR" sz="2400" dirty="0"/>
          </a:p>
          <a:p>
            <a:r>
              <a:rPr lang="ko-KR" altLang="en-US" sz="2400" b="1" dirty="0" err="1"/>
              <a:t>탭하기</a:t>
            </a:r>
            <a:endParaRPr lang="en-US" altLang="ko-KR" sz="2400" b="1" dirty="0"/>
          </a:p>
          <a:p>
            <a:pPr>
              <a:buFontTx/>
              <a:buChar char="-"/>
            </a:pPr>
            <a:r>
              <a:rPr lang="ko-KR" altLang="en-US" sz="2400" dirty="0"/>
              <a:t>통 속에 연료를 </a:t>
            </a:r>
            <a:r>
              <a:rPr lang="ko-KR" altLang="en-US" sz="2400" dirty="0" err="1"/>
              <a:t>발화시켜</a:t>
            </a:r>
            <a:r>
              <a:rPr lang="ko-KR" altLang="en-US" sz="2400" dirty="0"/>
              <a:t> 풍선 속에 상승기류를 만들어서 상승 가능</a:t>
            </a:r>
            <a:endParaRPr lang="en-US" altLang="ko-KR" sz="2400" dirty="0"/>
          </a:p>
          <a:p>
            <a:pPr>
              <a:buFontTx/>
              <a:buChar char="-"/>
            </a:pPr>
            <a:endParaRPr lang="en-US" altLang="ko-KR" sz="2400" dirty="0"/>
          </a:p>
          <a:p>
            <a:pPr>
              <a:buFontTx/>
              <a:buChar char="-"/>
            </a:pPr>
            <a:r>
              <a:rPr lang="ko-KR" altLang="en-US" sz="2400" dirty="0"/>
              <a:t> 장애물들을  피하고 </a:t>
            </a:r>
            <a:r>
              <a:rPr lang="ko-KR" altLang="en-US" sz="2400" b="1" dirty="0">
                <a:solidFill>
                  <a:srgbClr val="92D050"/>
                </a:solidFill>
              </a:rPr>
              <a:t>연두 색 연료</a:t>
            </a:r>
            <a:r>
              <a:rPr lang="ko-KR" altLang="en-US" sz="2400" dirty="0"/>
              <a:t>를 획득 하여  연료를 다시 채울 수 있는 상승 게임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ko-KR" altLang="en-US" sz="2400" b="1" dirty="0"/>
              <a:t>드래그 </a:t>
            </a:r>
            <a:r>
              <a:rPr lang="en-US" altLang="ko-KR" sz="2400" b="1" dirty="0"/>
              <a:t>:</a:t>
            </a:r>
            <a:r>
              <a:rPr lang="ko-KR" altLang="en-US" sz="2400" b="1" dirty="0"/>
              <a:t> </a:t>
            </a:r>
            <a:r>
              <a:rPr lang="ko-KR" altLang="en-US" sz="2400" dirty="0"/>
              <a:t>방향</a:t>
            </a:r>
            <a:r>
              <a:rPr lang="en-US" altLang="ko-KR" sz="2400" dirty="0"/>
              <a:t>(</a:t>
            </a:r>
            <a:r>
              <a:rPr lang="ko-KR" altLang="en-US" sz="2400" dirty="0"/>
              <a:t>조타</a:t>
            </a:r>
            <a:r>
              <a:rPr lang="en-US" altLang="ko-KR" sz="2400" dirty="0"/>
              <a:t>)</a:t>
            </a:r>
            <a:r>
              <a:rPr lang="ko-KR" altLang="en-US" sz="2400" dirty="0"/>
              <a:t>을 바꿀 수 있다</a:t>
            </a:r>
            <a:r>
              <a:rPr lang="en-US" altLang="ko-KR" sz="2400" dirty="0"/>
              <a:t>.</a:t>
            </a:r>
            <a:br>
              <a:rPr lang="en-US" altLang="ko-KR" sz="2400" dirty="0"/>
            </a:br>
            <a:endParaRPr lang="en-US" altLang="ko-KR" sz="2400" dirty="0"/>
          </a:p>
          <a:p>
            <a:r>
              <a:rPr lang="ko-KR" altLang="en-US" sz="2400" dirty="0"/>
              <a:t>레벨은 스테이지</a:t>
            </a:r>
            <a:r>
              <a:rPr lang="en-US" altLang="ko-KR" sz="2400" dirty="0"/>
              <a:t>1,</a:t>
            </a:r>
            <a:r>
              <a:rPr lang="ko-KR" altLang="en-US" sz="2400" dirty="0"/>
              <a:t> 스테이지</a:t>
            </a:r>
            <a:r>
              <a:rPr lang="en-US" altLang="ko-KR" sz="2400" dirty="0"/>
              <a:t>2,</a:t>
            </a:r>
            <a:r>
              <a:rPr lang="ko-KR" altLang="en-US" sz="2400" dirty="0"/>
              <a:t> 스테이지</a:t>
            </a:r>
            <a:r>
              <a:rPr lang="en-US" altLang="ko-KR" sz="2400" dirty="0"/>
              <a:t>3</a:t>
            </a:r>
            <a:r>
              <a:rPr lang="ko-KR" altLang="en-US" sz="2400" dirty="0" err="1"/>
              <a:t>으로</a:t>
            </a:r>
            <a:r>
              <a:rPr lang="ko-KR" altLang="en-US" sz="2400" dirty="0"/>
              <a:t> 구분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ko-KR" altLang="en-US" sz="2400" dirty="0">
                <a:solidFill>
                  <a:srgbClr val="FF0000"/>
                </a:solidFill>
              </a:rPr>
              <a:t>캐릭터가 카메라 밖으로 </a:t>
            </a:r>
            <a:r>
              <a:rPr lang="en-US" altLang="ko-KR" sz="2400" dirty="0">
                <a:solidFill>
                  <a:srgbClr val="FF0000"/>
                </a:solidFill>
              </a:rPr>
              <a:t>Y </a:t>
            </a:r>
            <a:r>
              <a:rPr lang="ko-KR" altLang="en-US" sz="2400" dirty="0">
                <a:solidFill>
                  <a:srgbClr val="FF0000"/>
                </a:solidFill>
              </a:rPr>
              <a:t>축으로 </a:t>
            </a:r>
            <a:r>
              <a:rPr lang="en-US" altLang="ko-KR" sz="2400" dirty="0">
                <a:solidFill>
                  <a:srgbClr val="FF0000"/>
                </a:solidFill>
              </a:rPr>
              <a:t>15</a:t>
            </a:r>
            <a:r>
              <a:rPr lang="ko-KR" altLang="en-US" sz="2400" dirty="0">
                <a:solidFill>
                  <a:srgbClr val="FF0000"/>
                </a:solidFill>
              </a:rPr>
              <a:t> 혹은 </a:t>
            </a:r>
            <a:r>
              <a:rPr lang="en-US" altLang="ko-KR" sz="2400" dirty="0">
                <a:solidFill>
                  <a:srgbClr val="FF0000"/>
                </a:solidFill>
              </a:rPr>
              <a:t>n Meter </a:t>
            </a:r>
            <a:r>
              <a:rPr lang="ko-KR" altLang="en-US" sz="2400" dirty="0">
                <a:solidFill>
                  <a:srgbClr val="FF0000"/>
                </a:solidFill>
              </a:rPr>
              <a:t>멀어지면 게임오버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F71E02-5DD0-D944-93F4-BCBB6479E6A0}"/>
              </a:ext>
            </a:extLst>
          </p:cNvPr>
          <p:cNvSpPr/>
          <p:nvPr/>
        </p:nvSpPr>
        <p:spPr>
          <a:xfrm>
            <a:off x="9109236" y="2102822"/>
            <a:ext cx="569627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D1E244-600C-2644-BFC7-EE57AFB0A764}"/>
              </a:ext>
            </a:extLst>
          </p:cNvPr>
          <p:cNvSpPr/>
          <p:nvPr/>
        </p:nvSpPr>
        <p:spPr>
          <a:xfrm>
            <a:off x="10784173" y="4071626"/>
            <a:ext cx="569627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5FB4E6-752A-6443-B3B2-229092BE9BC8}"/>
              </a:ext>
            </a:extLst>
          </p:cNvPr>
          <p:cNvSpPr/>
          <p:nvPr/>
        </p:nvSpPr>
        <p:spPr>
          <a:xfrm>
            <a:off x="8851093" y="3546773"/>
            <a:ext cx="569627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9CDEC8-4DCE-6E44-BEB4-75E1D62D571C}"/>
              </a:ext>
            </a:extLst>
          </p:cNvPr>
          <p:cNvSpPr/>
          <p:nvPr/>
        </p:nvSpPr>
        <p:spPr>
          <a:xfrm>
            <a:off x="11049154" y="1544534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058A3CD-B198-A74C-9B85-DE1C7A5A22F6}"/>
              </a:ext>
            </a:extLst>
          </p:cNvPr>
          <p:cNvSpPr/>
          <p:nvPr/>
        </p:nvSpPr>
        <p:spPr>
          <a:xfrm>
            <a:off x="8848852" y="251216"/>
            <a:ext cx="195517" cy="21017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AA541EC-95B2-6B4A-8479-D435BEE5D60E}"/>
              </a:ext>
            </a:extLst>
          </p:cNvPr>
          <p:cNvSpPr/>
          <p:nvPr/>
        </p:nvSpPr>
        <p:spPr>
          <a:xfrm>
            <a:off x="9679226" y="4707221"/>
            <a:ext cx="601150" cy="600636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2F9CAA-D28D-2345-8A46-E0EAEC1F5583}"/>
              </a:ext>
            </a:extLst>
          </p:cNvPr>
          <p:cNvCxnSpPr>
            <a:cxnSpLocks/>
          </p:cNvCxnSpPr>
          <p:nvPr/>
        </p:nvCxnSpPr>
        <p:spPr>
          <a:xfrm>
            <a:off x="9679226" y="5048169"/>
            <a:ext cx="143950" cy="5305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A50F8E-B824-8944-AA93-F42981F6B9B6}"/>
              </a:ext>
            </a:extLst>
          </p:cNvPr>
          <p:cNvCxnSpPr>
            <a:cxnSpLocks/>
          </p:cNvCxnSpPr>
          <p:nvPr/>
        </p:nvCxnSpPr>
        <p:spPr>
          <a:xfrm flipH="1">
            <a:off x="9823176" y="5307857"/>
            <a:ext cx="143435" cy="2708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D248226-D150-D248-83DF-BC5CF9AC365B}"/>
              </a:ext>
            </a:extLst>
          </p:cNvPr>
          <p:cNvCxnSpPr>
            <a:cxnSpLocks/>
            <a:stCxn id="14" idx="5"/>
          </p:cNvCxnSpPr>
          <p:nvPr/>
        </p:nvCxnSpPr>
        <p:spPr>
          <a:xfrm flipH="1">
            <a:off x="9823178" y="5219896"/>
            <a:ext cx="369162" cy="3588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F0E46BD-CF1D-2242-9CBA-2832E5E6EDA9}"/>
              </a:ext>
            </a:extLst>
          </p:cNvPr>
          <p:cNvSpPr/>
          <p:nvPr/>
        </p:nvSpPr>
        <p:spPr>
          <a:xfrm>
            <a:off x="8258109" y="1254527"/>
            <a:ext cx="78626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104C0BB-5246-9747-A066-20C43C6DB2FF}"/>
              </a:ext>
            </a:extLst>
          </p:cNvPr>
          <p:cNvSpPr/>
          <p:nvPr/>
        </p:nvSpPr>
        <p:spPr>
          <a:xfrm>
            <a:off x="9537821" y="461393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386A2FD-7B54-4E41-A549-7A81E3066B41}"/>
              </a:ext>
            </a:extLst>
          </p:cNvPr>
          <p:cNvSpPr/>
          <p:nvPr/>
        </p:nvSpPr>
        <p:spPr>
          <a:xfrm>
            <a:off x="8395178" y="-8279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213465-B333-FB4F-B322-BE6B20C2C72E}"/>
              </a:ext>
            </a:extLst>
          </p:cNvPr>
          <p:cNvSpPr/>
          <p:nvPr/>
        </p:nvSpPr>
        <p:spPr>
          <a:xfrm>
            <a:off x="10809097" y="-6755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058B9DD-9262-6D43-A619-990AFBD2F9F5}"/>
              </a:ext>
            </a:extLst>
          </p:cNvPr>
          <p:cNvCxnSpPr/>
          <p:nvPr/>
        </p:nvCxnSpPr>
        <p:spPr>
          <a:xfrm>
            <a:off x="7869862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38DBD9-692F-6D4A-A8C7-5E4FC0EC2D9A}"/>
              </a:ext>
            </a:extLst>
          </p:cNvPr>
          <p:cNvCxnSpPr/>
          <p:nvPr/>
        </p:nvCxnSpPr>
        <p:spPr>
          <a:xfrm>
            <a:off x="12181307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407A4AF6-45F4-8B40-9943-A7DCC21C5DE2}"/>
              </a:ext>
            </a:extLst>
          </p:cNvPr>
          <p:cNvSpPr/>
          <p:nvPr/>
        </p:nvSpPr>
        <p:spPr>
          <a:xfrm>
            <a:off x="10837083" y="312718"/>
            <a:ext cx="231903" cy="2248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DCAD58D-E677-4448-94A0-62BB0185EC5E}"/>
              </a:ext>
            </a:extLst>
          </p:cNvPr>
          <p:cNvSpPr/>
          <p:nvPr/>
        </p:nvSpPr>
        <p:spPr>
          <a:xfrm>
            <a:off x="10190036" y="1954147"/>
            <a:ext cx="231903" cy="2248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0172C14-10F6-1142-9631-BCB637F5D380}"/>
              </a:ext>
            </a:extLst>
          </p:cNvPr>
          <p:cNvSpPr/>
          <p:nvPr/>
        </p:nvSpPr>
        <p:spPr>
          <a:xfrm>
            <a:off x="9966611" y="2953354"/>
            <a:ext cx="231903" cy="2248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24474AE-2EE5-1C45-9CF1-4FEA8EF48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1659" y="6237491"/>
            <a:ext cx="3967113" cy="633574"/>
          </a:xfrm>
          <a:prstGeom prst="rect">
            <a:avLst/>
          </a:prstGeom>
        </p:spPr>
      </p:pic>
      <p:sp>
        <p:nvSpPr>
          <p:cNvPr id="34" name="Triangle 33">
            <a:extLst>
              <a:ext uri="{FF2B5EF4-FFF2-40B4-BE49-F238E27FC236}">
                <a16:creationId xmlns:a16="http://schemas.microsoft.com/office/drawing/2014/main" id="{3CB1722E-69A3-5445-9D29-25A13E681415}"/>
              </a:ext>
            </a:extLst>
          </p:cNvPr>
          <p:cNvSpPr/>
          <p:nvPr/>
        </p:nvSpPr>
        <p:spPr>
          <a:xfrm rot="1508474">
            <a:off x="9999465" y="4590609"/>
            <a:ext cx="276248" cy="1762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26C683E-AE56-5B47-8E1A-8B74A549D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69635" y="0"/>
            <a:ext cx="9201731" cy="963542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latin typeface="+mj-ea"/>
              </a:rPr>
              <a:t>기본 조작 및 게임 방법</a:t>
            </a:r>
            <a:endParaRPr lang="en-US" sz="2800" b="1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49917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59D804A-7251-9444-8B0F-E2408392C6E4}"/>
              </a:ext>
            </a:extLst>
          </p:cNvPr>
          <p:cNvGrpSpPr/>
          <p:nvPr/>
        </p:nvGrpSpPr>
        <p:grpSpPr>
          <a:xfrm rot="20750178">
            <a:off x="2577927" y="5379656"/>
            <a:ext cx="891915" cy="891915"/>
            <a:chOff x="2023848" y="1544534"/>
            <a:chExt cx="891915" cy="891915"/>
          </a:xfrm>
        </p:grpSpPr>
        <p:pic>
          <p:nvPicPr>
            <p:cNvPr id="13" name="Picture 12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429D0BCA-1DE7-E849-8873-BC35DCC33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A541EC-95B2-6B4A-8479-D435BEE5D60E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2F9CAA-D28D-2345-8A46-E0EAEC1F5583}"/>
                </a:ext>
              </a:extLst>
            </p:cNvPr>
            <p:cNvCxnSpPr>
              <a:stCxn id="14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9A50F8E-B824-8944-AA93-F42981F6B9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D248226-D150-D248-83DF-BC5CF9AC365B}"/>
                </a:ext>
              </a:extLst>
            </p:cNvPr>
            <p:cNvCxnSpPr>
              <a:cxnSpLocks/>
              <a:stCxn id="14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38DBD9-692F-6D4A-A8C7-5E4FC0EC2D9A}"/>
              </a:ext>
            </a:extLst>
          </p:cNvPr>
          <p:cNvCxnSpPr/>
          <p:nvPr/>
        </p:nvCxnSpPr>
        <p:spPr>
          <a:xfrm>
            <a:off x="12181307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562C093-EBF4-894B-9DAD-A3CFEFF2322C}"/>
              </a:ext>
            </a:extLst>
          </p:cNvPr>
          <p:cNvGrpSpPr/>
          <p:nvPr/>
        </p:nvGrpSpPr>
        <p:grpSpPr>
          <a:xfrm rot="20750178">
            <a:off x="3748723" y="5379655"/>
            <a:ext cx="891915" cy="891915"/>
            <a:chOff x="2023848" y="1544534"/>
            <a:chExt cx="891915" cy="891915"/>
          </a:xfrm>
        </p:grpSpPr>
        <p:pic>
          <p:nvPicPr>
            <p:cNvPr id="35" name="Picture 34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68CC5CE5-4393-8841-8223-084C86C52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A8D9BED-170F-8144-9880-3E11EB2D3C5D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318B0DF-CD1F-A24B-98D9-8E7114633D8B}"/>
                </a:ext>
              </a:extLst>
            </p:cNvPr>
            <p:cNvCxnSpPr>
              <a:stCxn id="36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B77C5BA-B5F7-DC47-BF66-11EC42AC2C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DDFF677-D309-5043-B6EE-F9BE77CDABE9}"/>
                </a:ext>
              </a:extLst>
            </p:cNvPr>
            <p:cNvCxnSpPr>
              <a:cxnSpLocks/>
              <a:stCxn id="36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2D00418-8B0F-8644-80E5-868C69B5F7A1}"/>
              </a:ext>
            </a:extLst>
          </p:cNvPr>
          <p:cNvGrpSpPr/>
          <p:nvPr/>
        </p:nvGrpSpPr>
        <p:grpSpPr>
          <a:xfrm rot="20750178">
            <a:off x="6109912" y="5333280"/>
            <a:ext cx="891915" cy="891915"/>
            <a:chOff x="2023848" y="1544534"/>
            <a:chExt cx="891915" cy="891915"/>
          </a:xfrm>
        </p:grpSpPr>
        <p:pic>
          <p:nvPicPr>
            <p:cNvPr id="42" name="Picture 41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D1D0E9E4-60C3-7941-AE0A-CC8C82667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23A2E1F-1D13-9442-B59A-57113642259F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9434CBB-4D2C-F446-920C-A65FB9DF79C9}"/>
                </a:ext>
              </a:extLst>
            </p:cNvPr>
            <p:cNvCxnSpPr>
              <a:cxnSpLocks/>
              <a:stCxn id="43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DC2509-7A8B-9A48-8754-E5DB9D0947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2C2CFBC-56FA-4C44-B2B3-F9C14A144D5E}"/>
                </a:ext>
              </a:extLst>
            </p:cNvPr>
            <p:cNvCxnSpPr>
              <a:cxnSpLocks/>
              <a:stCxn id="43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Chord 14">
            <a:extLst>
              <a:ext uri="{FF2B5EF4-FFF2-40B4-BE49-F238E27FC236}">
                <a16:creationId xmlns:a16="http://schemas.microsoft.com/office/drawing/2014/main" id="{217127B7-69C9-4B44-9B9E-C4FEE7F2F479}"/>
              </a:ext>
            </a:extLst>
          </p:cNvPr>
          <p:cNvSpPr/>
          <p:nvPr/>
        </p:nvSpPr>
        <p:spPr>
          <a:xfrm rot="17474131">
            <a:off x="3841485" y="5434949"/>
            <a:ext cx="625027" cy="606617"/>
          </a:xfrm>
          <a:prstGeom prst="chor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7E9A46B-6722-C04B-A8C2-9410207898B4}"/>
              </a:ext>
            </a:extLst>
          </p:cNvPr>
          <p:cNvGrpSpPr/>
          <p:nvPr/>
        </p:nvGrpSpPr>
        <p:grpSpPr>
          <a:xfrm rot="20750178">
            <a:off x="4903889" y="5363312"/>
            <a:ext cx="891915" cy="891915"/>
            <a:chOff x="2023848" y="1544534"/>
            <a:chExt cx="891915" cy="891915"/>
          </a:xfrm>
        </p:grpSpPr>
        <p:pic>
          <p:nvPicPr>
            <p:cNvPr id="49" name="Picture 48" descr="A picture containing transport, balloon, aircraft&#10;&#10;Description automatically generated">
              <a:extLst>
                <a:ext uri="{FF2B5EF4-FFF2-40B4-BE49-F238E27FC236}">
                  <a16:creationId xmlns:a16="http://schemas.microsoft.com/office/drawing/2014/main" id="{07937000-298F-7C4D-951A-60CD5EAB91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3848" y="1544534"/>
              <a:ext cx="891915" cy="891915"/>
            </a:xfrm>
            <a:prstGeom prst="rect">
              <a:avLst/>
            </a:prstGeom>
          </p:spPr>
        </p:pic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D57ED801-BA97-3948-B05E-E2479D9EA9F3}"/>
                </a:ext>
              </a:extLst>
            </p:cNvPr>
            <p:cNvSpPr/>
            <p:nvPr/>
          </p:nvSpPr>
          <p:spPr>
            <a:xfrm>
              <a:off x="2155642" y="1564962"/>
              <a:ext cx="601150" cy="60063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8968C1D-9D4C-FD46-B8CE-7C3A082ECE19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>
              <a:off x="2155642" y="1865280"/>
              <a:ext cx="143950" cy="5711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7FDBE7F-AC93-F147-802F-5DB2FCC297A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592" y="2165598"/>
              <a:ext cx="143435" cy="2708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1854454-0319-604A-81C3-B8B47A13206B}"/>
                </a:ext>
              </a:extLst>
            </p:cNvPr>
            <p:cNvCxnSpPr>
              <a:cxnSpLocks/>
              <a:stCxn id="50" idx="5"/>
            </p:cNvCxnSpPr>
            <p:nvPr/>
          </p:nvCxnSpPr>
          <p:spPr>
            <a:xfrm flipH="1">
              <a:off x="2299594" y="2077637"/>
              <a:ext cx="369162" cy="35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Chord 16">
            <a:extLst>
              <a:ext uri="{FF2B5EF4-FFF2-40B4-BE49-F238E27FC236}">
                <a16:creationId xmlns:a16="http://schemas.microsoft.com/office/drawing/2014/main" id="{92735C5F-4043-8A4B-9CDC-C99871A74D82}"/>
              </a:ext>
            </a:extLst>
          </p:cNvPr>
          <p:cNvSpPr/>
          <p:nvPr/>
        </p:nvSpPr>
        <p:spPr>
          <a:xfrm rot="18840194">
            <a:off x="5005841" y="5413304"/>
            <a:ext cx="592375" cy="609639"/>
          </a:xfrm>
          <a:prstGeom prst="chord">
            <a:avLst>
              <a:gd name="adj1" fmla="val 2335274"/>
              <a:gd name="adj2" fmla="val 13847419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BB6E33-0561-4E48-99C3-C37B5F2D188E}"/>
              </a:ext>
            </a:extLst>
          </p:cNvPr>
          <p:cNvSpPr/>
          <p:nvPr/>
        </p:nvSpPr>
        <p:spPr>
          <a:xfrm>
            <a:off x="457267" y="1486848"/>
            <a:ext cx="1066355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" b="1" dirty="0"/>
              <a:t>(1)</a:t>
            </a:r>
            <a:r>
              <a:rPr lang="ko-KR" altLang="en-US" b="1" dirty="0"/>
              <a:t> </a:t>
            </a:r>
            <a:r>
              <a:rPr lang="ko" altLang="en-US" b="1" dirty="0"/>
              <a:t>좌</a:t>
            </a:r>
            <a:r>
              <a:rPr lang="en-US" altLang="ko" b="1" dirty="0"/>
              <a:t>/</a:t>
            </a:r>
            <a:r>
              <a:rPr lang="ko" altLang="en-US" b="1" dirty="0"/>
              <a:t>우 이동 인지</a:t>
            </a:r>
            <a:r>
              <a:rPr lang="en-US" altLang="ko" b="1" dirty="0"/>
              <a:t>, </a:t>
            </a:r>
            <a:r>
              <a:rPr lang="ko" altLang="en-US" b="1" dirty="0"/>
              <a:t>어떻게 힘의 방향으로 어디로 가는지</a:t>
            </a:r>
            <a:r>
              <a:rPr lang="en-US" altLang="ko" b="1" dirty="0"/>
              <a:t>... </a:t>
            </a:r>
            <a:r>
              <a:rPr lang="ko" altLang="en-US" b="1" dirty="0"/>
              <a:t>보여줄 </a:t>
            </a:r>
            <a:r>
              <a:rPr lang="en-US" altLang="ko" b="1" dirty="0"/>
              <a:t>UX/</a:t>
            </a:r>
            <a:r>
              <a:rPr lang="ko" altLang="en-US" b="1" dirty="0"/>
              <a:t>게임디자인 해석 필요</a:t>
            </a:r>
          </a:p>
          <a:p>
            <a:r>
              <a:rPr lang="en-US" altLang="ko" dirty="0"/>
              <a:t>-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/>
              <a:t>Mars : Mars</a:t>
            </a:r>
            <a:r>
              <a:rPr lang="ko" altLang="en-US" dirty="0"/>
              <a:t> 에서 보여준 </a:t>
            </a:r>
            <a:r>
              <a:rPr lang="ko" altLang="en-US" b="1" dirty="0">
                <a:solidFill>
                  <a:srgbClr val="FF0000"/>
                </a:solidFill>
              </a:rPr>
              <a:t>추진체 파티클 이펙트 </a:t>
            </a:r>
            <a:r>
              <a:rPr lang="ko" altLang="en-US" dirty="0"/>
              <a:t>방식</a:t>
            </a:r>
            <a:r>
              <a:rPr lang="ko-KR" altLang="en-US" dirty="0"/>
              <a:t> 구현</a:t>
            </a:r>
            <a:endParaRPr lang="en-US" altLang="ko-KR" dirty="0"/>
          </a:p>
          <a:p>
            <a:endParaRPr lang="en-US" altLang="ko" dirty="0"/>
          </a:p>
          <a:p>
            <a:endParaRPr lang="en-US" altLang="ko" dirty="0"/>
          </a:p>
          <a:p>
            <a:r>
              <a:rPr lang="en-US" altLang="ko-KR" b="1" dirty="0"/>
              <a:t>(2</a:t>
            </a:r>
            <a:r>
              <a:rPr lang="en-US" altLang="ko" b="1" dirty="0"/>
              <a:t>) </a:t>
            </a:r>
            <a:r>
              <a:rPr lang="ko-KR" altLang="en-US" b="1" dirty="0" err="1"/>
              <a:t>꼬깔콘</a:t>
            </a:r>
            <a:r>
              <a:rPr lang="ko-KR" altLang="en-US" b="1" dirty="0"/>
              <a:t> 구현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 작은 </a:t>
            </a:r>
            <a:r>
              <a:rPr lang="ko-KR" altLang="en-US" dirty="0" err="1"/>
              <a:t>꼬깔콘을</a:t>
            </a:r>
            <a:r>
              <a:rPr lang="ko-KR" altLang="en-US" dirty="0"/>
              <a:t> 풍선</a:t>
            </a:r>
            <a:r>
              <a:rPr lang="en-US" altLang="ko-KR" dirty="0"/>
              <a:t> </a:t>
            </a:r>
            <a:r>
              <a:rPr lang="ko-KR" altLang="en-US" dirty="0"/>
              <a:t>위에 얹어 힘의 방향성을 알려준다</a:t>
            </a:r>
            <a:r>
              <a:rPr lang="en-US" altLang="ko-KR" dirty="0"/>
              <a:t>.</a:t>
            </a:r>
            <a:endParaRPr lang="en-US" altLang="ko" dirty="0"/>
          </a:p>
          <a:p>
            <a:endParaRPr lang="en-US" altLang="ko" dirty="0"/>
          </a:p>
          <a:p>
            <a:r>
              <a:rPr lang="en-US" altLang="ko-KR" b="1" dirty="0">
                <a:solidFill>
                  <a:srgbClr val="202124"/>
                </a:solidFill>
                <a:latin typeface="Roboto"/>
              </a:rPr>
              <a:t>(3)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메이데이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(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죽음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)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: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HP 0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이 되면 아래로 하강하며 빙글빙글 돌면서 추락</a:t>
            </a:r>
            <a:endParaRPr lang="en-US" altLang="ko-KR" dirty="0">
              <a:solidFill>
                <a:srgbClr val="202124"/>
              </a:solidFill>
              <a:latin typeface="Roboto"/>
            </a:endParaRPr>
          </a:p>
        </p:txBody>
      </p:sp>
      <p:sp>
        <p:nvSpPr>
          <p:cNvPr id="56" name="Triangle 55">
            <a:extLst>
              <a:ext uri="{FF2B5EF4-FFF2-40B4-BE49-F238E27FC236}">
                <a16:creationId xmlns:a16="http://schemas.microsoft.com/office/drawing/2014/main" id="{43C4270A-0A5D-5848-A41A-8DD38586ECF7}"/>
              </a:ext>
            </a:extLst>
          </p:cNvPr>
          <p:cNvSpPr/>
          <p:nvPr/>
        </p:nvSpPr>
        <p:spPr>
          <a:xfrm>
            <a:off x="2830795" y="5267746"/>
            <a:ext cx="276248" cy="1762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Block Arc 56">
            <a:extLst>
              <a:ext uri="{FF2B5EF4-FFF2-40B4-BE49-F238E27FC236}">
                <a16:creationId xmlns:a16="http://schemas.microsoft.com/office/drawing/2014/main" id="{77F94102-D034-1247-B79B-9664F7B2375D}"/>
              </a:ext>
            </a:extLst>
          </p:cNvPr>
          <p:cNvSpPr/>
          <p:nvPr/>
        </p:nvSpPr>
        <p:spPr>
          <a:xfrm>
            <a:off x="2207515" y="5002330"/>
            <a:ext cx="1534554" cy="1685507"/>
          </a:xfrm>
          <a:prstGeom prst="blockArc">
            <a:avLst>
              <a:gd name="adj1" fmla="val 10800000"/>
              <a:gd name="adj2" fmla="val 21247530"/>
              <a:gd name="adj3" fmla="val 228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6F68DDC-E5A8-9F4E-8B6D-A6DEFB9EE771}"/>
              </a:ext>
            </a:extLst>
          </p:cNvPr>
          <p:cNvSpPr/>
          <p:nvPr/>
        </p:nvSpPr>
        <p:spPr>
          <a:xfrm>
            <a:off x="1459190" y="4715942"/>
            <a:ext cx="23727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C000"/>
                </a:solidFill>
              </a:rPr>
              <a:t>180</a:t>
            </a:r>
            <a:r>
              <a:rPr lang="ko-KR" altLang="en-US" dirty="0">
                <a:solidFill>
                  <a:srgbClr val="FFC000"/>
                </a:solidFill>
              </a:rPr>
              <a:t>도 가량 회전 가능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59" name="Triangle 58">
            <a:extLst>
              <a:ext uri="{FF2B5EF4-FFF2-40B4-BE49-F238E27FC236}">
                <a16:creationId xmlns:a16="http://schemas.microsoft.com/office/drawing/2014/main" id="{1E9EBE53-C965-2B41-88AE-9D18F9838437}"/>
              </a:ext>
            </a:extLst>
          </p:cNvPr>
          <p:cNvSpPr/>
          <p:nvPr/>
        </p:nvSpPr>
        <p:spPr>
          <a:xfrm rot="18636950">
            <a:off x="3735147" y="5402112"/>
            <a:ext cx="261522" cy="15237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riangle 59">
            <a:extLst>
              <a:ext uri="{FF2B5EF4-FFF2-40B4-BE49-F238E27FC236}">
                <a16:creationId xmlns:a16="http://schemas.microsoft.com/office/drawing/2014/main" id="{52FA1EB5-2721-2B42-8563-307C01FC8759}"/>
              </a:ext>
            </a:extLst>
          </p:cNvPr>
          <p:cNvSpPr/>
          <p:nvPr/>
        </p:nvSpPr>
        <p:spPr>
          <a:xfrm rot="4137010">
            <a:off x="5547438" y="5495690"/>
            <a:ext cx="207019" cy="14022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riangle 60">
            <a:extLst>
              <a:ext uri="{FF2B5EF4-FFF2-40B4-BE49-F238E27FC236}">
                <a16:creationId xmlns:a16="http://schemas.microsoft.com/office/drawing/2014/main" id="{E59D4B0A-F672-A443-89DE-F521C83A1295}"/>
              </a:ext>
            </a:extLst>
          </p:cNvPr>
          <p:cNvSpPr/>
          <p:nvPr/>
        </p:nvSpPr>
        <p:spPr>
          <a:xfrm rot="18432076">
            <a:off x="6106080" y="5393844"/>
            <a:ext cx="218138" cy="148283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10AED7EA-D9FC-0A4D-A5E1-46BAEEBCD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67" y="-1056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2800" b="1" dirty="0">
                <a:latin typeface="+mj-ea"/>
              </a:rPr>
              <a:t>기본 조작 및 게임 방법</a:t>
            </a:r>
            <a:endParaRPr lang="en-US" sz="2800" b="1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99885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BE702F2D-FB57-E446-BD74-467E6CA41D22}"/>
              </a:ext>
            </a:extLst>
          </p:cNvPr>
          <p:cNvSpPr/>
          <p:nvPr/>
        </p:nvSpPr>
        <p:spPr>
          <a:xfrm>
            <a:off x="10044655" y="2926546"/>
            <a:ext cx="266722" cy="2292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058A3CD-B198-A74C-9B85-DE1C7A5A22F6}"/>
              </a:ext>
            </a:extLst>
          </p:cNvPr>
          <p:cNvSpPr/>
          <p:nvPr/>
        </p:nvSpPr>
        <p:spPr>
          <a:xfrm>
            <a:off x="9423338" y="1317302"/>
            <a:ext cx="231905" cy="2248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386A2FD-7B54-4E41-A549-7A81E3066B41}"/>
              </a:ext>
            </a:extLst>
          </p:cNvPr>
          <p:cNvSpPr/>
          <p:nvPr/>
        </p:nvSpPr>
        <p:spPr>
          <a:xfrm>
            <a:off x="8395178" y="-8279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213465-B333-FB4F-B322-BE6B20C2C72E}"/>
              </a:ext>
            </a:extLst>
          </p:cNvPr>
          <p:cNvSpPr/>
          <p:nvPr/>
        </p:nvSpPr>
        <p:spPr>
          <a:xfrm>
            <a:off x="10809097" y="-6755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058B9DD-9262-6D43-A619-990AFBD2F9F5}"/>
              </a:ext>
            </a:extLst>
          </p:cNvPr>
          <p:cNvCxnSpPr/>
          <p:nvPr/>
        </p:nvCxnSpPr>
        <p:spPr>
          <a:xfrm>
            <a:off x="7869862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38DBD9-692F-6D4A-A8C7-5E4FC0EC2D9A}"/>
              </a:ext>
            </a:extLst>
          </p:cNvPr>
          <p:cNvCxnSpPr/>
          <p:nvPr/>
        </p:nvCxnSpPr>
        <p:spPr>
          <a:xfrm>
            <a:off x="12181307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407A4AF6-45F4-8B40-9943-A7DCC21C5DE2}"/>
              </a:ext>
            </a:extLst>
          </p:cNvPr>
          <p:cNvSpPr/>
          <p:nvPr/>
        </p:nvSpPr>
        <p:spPr>
          <a:xfrm>
            <a:off x="9746063" y="2105865"/>
            <a:ext cx="231903" cy="2248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A81BC406-D46D-D049-BE90-ABB6FEAAA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658" y="-128961"/>
            <a:ext cx="10515600" cy="1222161"/>
          </a:xfrm>
        </p:spPr>
        <p:txBody>
          <a:bodyPr>
            <a:normAutofit/>
          </a:bodyPr>
          <a:lstStyle/>
          <a:p>
            <a:pPr algn="ctr"/>
            <a:r>
              <a:rPr lang="ko-KR" altLang="en-US" sz="3200" b="1" dirty="0">
                <a:latin typeface="+mj-ea"/>
              </a:rPr>
              <a:t>장애물</a:t>
            </a:r>
            <a:r>
              <a:rPr lang="en-US" altLang="ko-KR" sz="3200" b="1" dirty="0">
                <a:latin typeface="+mj-ea"/>
              </a:rPr>
              <a:t>(</a:t>
            </a:r>
            <a:r>
              <a:rPr lang="ko-KR" altLang="en-US" sz="3200" b="1" dirty="0">
                <a:latin typeface="+mj-ea"/>
              </a:rPr>
              <a:t>블록</a:t>
            </a:r>
            <a:r>
              <a:rPr lang="en-US" altLang="ko-KR" sz="3200" b="1" dirty="0">
                <a:latin typeface="+mj-ea"/>
              </a:rPr>
              <a:t>)</a:t>
            </a:r>
            <a:endParaRPr lang="en-US" sz="3200" b="1" dirty="0">
              <a:latin typeface="+mj-e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BB6E33-0561-4E48-99C3-C37B5F2D188E}"/>
              </a:ext>
            </a:extLst>
          </p:cNvPr>
          <p:cNvSpPr/>
          <p:nvPr/>
        </p:nvSpPr>
        <p:spPr>
          <a:xfrm>
            <a:off x="457267" y="908327"/>
            <a:ext cx="70444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" b="1" dirty="0"/>
              <a:t>1</a:t>
            </a:r>
            <a:r>
              <a:rPr lang="en-US" altLang="ko-KR" b="1" dirty="0"/>
              <a:t>.</a:t>
            </a:r>
            <a:r>
              <a:rPr lang="ko-KR" altLang="en-US" b="1" dirty="0"/>
              <a:t> </a:t>
            </a:r>
            <a:r>
              <a:rPr lang="ko" altLang="en-US" b="1" dirty="0"/>
              <a:t>이동 기능 추가</a:t>
            </a:r>
          </a:p>
          <a:p>
            <a:endParaRPr lang="en-US" altLang="ko" dirty="0">
              <a:solidFill>
                <a:srgbClr val="202124"/>
              </a:solidFill>
              <a:latin typeface="Roboto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305E7C7-7147-0B40-AB6E-D9AB457F4667}"/>
              </a:ext>
            </a:extLst>
          </p:cNvPr>
          <p:cNvSpPr/>
          <p:nvPr/>
        </p:nvSpPr>
        <p:spPr>
          <a:xfrm>
            <a:off x="8395178" y="559293"/>
            <a:ext cx="1260065" cy="34903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84AB8B3-D27B-0041-948A-BFF556032832}"/>
              </a:ext>
            </a:extLst>
          </p:cNvPr>
          <p:cNvSpPr/>
          <p:nvPr/>
        </p:nvSpPr>
        <p:spPr>
          <a:xfrm>
            <a:off x="10449604" y="1756831"/>
            <a:ext cx="1260065" cy="349034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3527DFEA-8929-2E47-908A-507839EC2965}"/>
              </a:ext>
            </a:extLst>
          </p:cNvPr>
          <p:cNvSpPr/>
          <p:nvPr/>
        </p:nvSpPr>
        <p:spPr>
          <a:xfrm>
            <a:off x="8327226" y="3085376"/>
            <a:ext cx="1260065" cy="34903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F98E92D-CA2A-FD44-BF1F-BFF1E7560AA4}"/>
              </a:ext>
            </a:extLst>
          </p:cNvPr>
          <p:cNvSpPr/>
          <p:nvPr/>
        </p:nvSpPr>
        <p:spPr>
          <a:xfrm>
            <a:off x="10237712" y="4498405"/>
            <a:ext cx="1260065" cy="34903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0607217-E9C9-E344-8076-5348551BEF03}"/>
              </a:ext>
            </a:extLst>
          </p:cNvPr>
          <p:cNvSpPr/>
          <p:nvPr/>
        </p:nvSpPr>
        <p:spPr>
          <a:xfrm>
            <a:off x="457267" y="2439045"/>
            <a:ext cx="70444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2.</a:t>
            </a:r>
            <a:r>
              <a:rPr lang="ko-KR" altLang="en-US" b="1" dirty="0"/>
              <a:t> </a:t>
            </a:r>
            <a:r>
              <a:rPr lang="ko" altLang="en-US" b="1" dirty="0"/>
              <a:t>종류</a:t>
            </a:r>
            <a:endParaRPr lang="en-US" altLang="ko" b="1" dirty="0"/>
          </a:p>
          <a:p>
            <a:endParaRPr lang="ko" altLang="en-US" b="1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6CE417D-C379-D74A-82AE-84918EE05A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4969207"/>
              </p:ext>
            </p:extLst>
          </p:nvPr>
        </p:nvGraphicFramePr>
        <p:xfrm>
          <a:off x="457267" y="3085376"/>
          <a:ext cx="65024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752">
                  <a:extLst>
                    <a:ext uri="{9D8B030D-6E8A-4147-A177-3AD203B41FA5}">
                      <a16:colId xmlns:a16="http://schemas.microsoft.com/office/drawing/2014/main" val="1536231083"/>
                    </a:ext>
                  </a:extLst>
                </a:gridCol>
                <a:gridCol w="1564503">
                  <a:extLst>
                    <a:ext uri="{9D8B030D-6E8A-4147-A177-3AD203B41FA5}">
                      <a16:colId xmlns:a16="http://schemas.microsoft.com/office/drawing/2014/main" val="3534857836"/>
                    </a:ext>
                  </a:extLst>
                </a:gridCol>
                <a:gridCol w="1423496">
                  <a:extLst>
                    <a:ext uri="{9D8B030D-6E8A-4147-A177-3AD203B41FA5}">
                      <a16:colId xmlns:a16="http://schemas.microsoft.com/office/drawing/2014/main" val="2002557352"/>
                    </a:ext>
                  </a:extLst>
                </a:gridCol>
                <a:gridCol w="1584325">
                  <a:extLst>
                    <a:ext uri="{9D8B030D-6E8A-4147-A177-3AD203B41FA5}">
                      <a16:colId xmlns:a16="http://schemas.microsoft.com/office/drawing/2014/main" val="2180697201"/>
                    </a:ext>
                  </a:extLst>
                </a:gridCol>
                <a:gridCol w="1584325">
                  <a:extLst>
                    <a:ext uri="{9D8B030D-6E8A-4147-A177-3AD203B41FA5}">
                      <a16:colId xmlns:a16="http://schemas.microsoft.com/office/drawing/2014/main" val="27831151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명칭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특징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비고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391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파란 블록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err="1"/>
                        <a:t>길막기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2184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빨간 블록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반작용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291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R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노란 블록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dirty="0" err="1"/>
                        <a:t>부셔짐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HP </a:t>
                      </a:r>
                      <a:r>
                        <a:rPr lang="ko-KR" altLang="en-US" dirty="0"/>
                        <a:t>설정 가능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321936"/>
                  </a:ext>
                </a:extLst>
              </a:tr>
            </a:tbl>
          </a:graphicData>
        </a:graphic>
      </p:graphicFrame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6CE49033-BD63-2148-BDD5-B0A2613D2759}"/>
              </a:ext>
            </a:extLst>
          </p:cNvPr>
          <p:cNvSpPr/>
          <p:nvPr/>
        </p:nvSpPr>
        <p:spPr>
          <a:xfrm>
            <a:off x="8489486" y="4219702"/>
            <a:ext cx="1260065" cy="349034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3F4168-6622-794E-A519-247F5139B5A3}"/>
              </a:ext>
            </a:extLst>
          </p:cNvPr>
          <p:cNvSpPr/>
          <p:nvPr/>
        </p:nvSpPr>
        <p:spPr>
          <a:xfrm>
            <a:off x="476854" y="491508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1" dirty="0" err="1">
                <a:solidFill>
                  <a:srgbClr val="FFC000"/>
                </a:solidFill>
              </a:rPr>
              <a:t>노란블록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ko" altLang="en-US" b="1" dirty="0"/>
              <a:t>팅</a:t>
            </a:r>
            <a:r>
              <a:rPr lang="en-US" altLang="ko" b="1" dirty="0"/>
              <a:t>~</a:t>
            </a:r>
            <a:r>
              <a:rPr lang="ko" altLang="en-US" b="1" dirty="0"/>
              <a:t>팅</a:t>
            </a:r>
            <a:r>
              <a:rPr lang="en-US" altLang="ko" b="1" dirty="0"/>
              <a:t>~ </a:t>
            </a:r>
            <a:r>
              <a:rPr lang="ko" altLang="en-US" b="1" dirty="0"/>
              <a:t>해서</a:t>
            </a:r>
            <a:r>
              <a:rPr lang="ko-KR" altLang="en-US" b="1" dirty="0"/>
              <a:t> </a:t>
            </a:r>
            <a:r>
              <a:rPr lang="en-US" altLang="ko-KR" b="1" dirty="0"/>
              <a:t>n</a:t>
            </a:r>
            <a:r>
              <a:rPr lang="ko" altLang="en-US" b="1" dirty="0"/>
              <a:t>번 팅겨서 부술 수 있는 블럭</a:t>
            </a:r>
            <a:br>
              <a:rPr lang="ko" altLang="en-US" b="1" dirty="0"/>
            </a:br>
            <a:r>
              <a:rPr lang="en-US" altLang="ko" b="1" dirty="0"/>
              <a:t>-</a:t>
            </a:r>
            <a:r>
              <a:rPr lang="ko-KR" altLang="en-US" b="1" dirty="0"/>
              <a:t> 게임 </a:t>
            </a:r>
            <a:r>
              <a:rPr lang="ko" altLang="en-US" dirty="0"/>
              <a:t>마리오의</a:t>
            </a:r>
            <a:r>
              <a:rPr lang="ko-KR" altLang="en-US" dirty="0"/>
              <a:t> </a:t>
            </a:r>
            <a:r>
              <a:rPr lang="ko" altLang="en-US" dirty="0"/>
              <a:t>블록처럼 여러번 팅겨서 부</a:t>
            </a:r>
            <a:r>
              <a:rPr lang="ko-KR" altLang="en-US" dirty="0"/>
              <a:t>술 수 있는</a:t>
            </a:r>
            <a:r>
              <a:rPr lang="ko" altLang="en-US" dirty="0"/>
              <a:t> 블럭</a:t>
            </a:r>
            <a:endParaRPr lang="en-US" altLang="ko" dirty="0"/>
          </a:p>
          <a:p>
            <a:r>
              <a:rPr lang="en-US" altLang="ko" dirty="0"/>
              <a:t>-</a:t>
            </a:r>
            <a:r>
              <a:rPr lang="ko-KR" altLang="en-US" dirty="0"/>
              <a:t> 충돌 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의 힘으로 반작용으로 튕기며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3,2,1</a:t>
            </a:r>
            <a:r>
              <a:rPr lang="ko-KR" altLang="en-US" dirty="0"/>
              <a:t>단계로 </a:t>
            </a:r>
            <a:r>
              <a:rPr lang="ko-KR" altLang="en-US" u="sng" dirty="0"/>
              <a:t>금이 가는 이펙트를 </a:t>
            </a:r>
            <a:r>
              <a:rPr lang="ko-KR" altLang="en-US" dirty="0"/>
              <a:t>보여준다</a:t>
            </a:r>
            <a:r>
              <a:rPr lang="en-US" altLang="ko-KR" dirty="0"/>
              <a:t>.</a:t>
            </a:r>
            <a:endParaRPr lang="ko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3CC158-9F4C-B742-940C-CBE6A43B8115}"/>
              </a:ext>
            </a:extLst>
          </p:cNvPr>
          <p:cNvSpPr/>
          <p:nvPr/>
        </p:nvSpPr>
        <p:spPr>
          <a:xfrm>
            <a:off x="457422" y="128661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-</a:t>
            </a:r>
            <a:r>
              <a:rPr lang="ko-KR" altLang="en-US" dirty="0"/>
              <a:t> 임의 방향대로 움직임 설정 가능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50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386A2FD-7B54-4E41-A549-7A81E3066B41}"/>
              </a:ext>
            </a:extLst>
          </p:cNvPr>
          <p:cNvSpPr/>
          <p:nvPr/>
        </p:nvSpPr>
        <p:spPr>
          <a:xfrm>
            <a:off x="8395178" y="-8279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213465-B333-FB4F-B322-BE6B20C2C72E}"/>
              </a:ext>
            </a:extLst>
          </p:cNvPr>
          <p:cNvSpPr/>
          <p:nvPr/>
        </p:nvSpPr>
        <p:spPr>
          <a:xfrm>
            <a:off x="10809097" y="-675505"/>
            <a:ext cx="569627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058B9DD-9262-6D43-A619-990AFBD2F9F5}"/>
              </a:ext>
            </a:extLst>
          </p:cNvPr>
          <p:cNvCxnSpPr/>
          <p:nvPr/>
        </p:nvCxnSpPr>
        <p:spPr>
          <a:xfrm>
            <a:off x="7869862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38DBD9-692F-6D4A-A8C7-5E4FC0EC2D9A}"/>
              </a:ext>
            </a:extLst>
          </p:cNvPr>
          <p:cNvCxnSpPr/>
          <p:nvPr/>
        </p:nvCxnSpPr>
        <p:spPr>
          <a:xfrm>
            <a:off x="12181307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A81BC406-D46D-D049-BE90-ABB6FEAAA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658" y="-128961"/>
            <a:ext cx="10515600" cy="1222161"/>
          </a:xfrm>
        </p:spPr>
        <p:txBody>
          <a:bodyPr>
            <a:normAutofit/>
          </a:bodyPr>
          <a:lstStyle/>
          <a:p>
            <a:pPr algn="ctr"/>
            <a:r>
              <a:rPr lang="ko-KR" altLang="en-US" sz="3200" b="1" dirty="0">
                <a:latin typeface="+mj-ea"/>
              </a:rPr>
              <a:t>장애물</a:t>
            </a:r>
            <a:r>
              <a:rPr lang="en-US" altLang="ko-KR" sz="3200" b="1" dirty="0">
                <a:latin typeface="+mj-ea"/>
              </a:rPr>
              <a:t>(</a:t>
            </a:r>
            <a:r>
              <a:rPr lang="ko-KR" altLang="en-US" sz="3200" b="1" dirty="0">
                <a:latin typeface="+mj-ea"/>
              </a:rPr>
              <a:t>기류</a:t>
            </a:r>
            <a:r>
              <a:rPr lang="en-US" altLang="ko-KR" sz="3200" b="1" dirty="0">
                <a:latin typeface="+mj-ea"/>
              </a:rPr>
              <a:t>)</a:t>
            </a:r>
            <a:endParaRPr lang="en-US" sz="3200" b="1" dirty="0">
              <a:latin typeface="+mj-e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229A0B-2BA0-B74E-9169-3BC706F6FE65}"/>
              </a:ext>
            </a:extLst>
          </p:cNvPr>
          <p:cNvSpPr/>
          <p:nvPr/>
        </p:nvSpPr>
        <p:spPr>
          <a:xfrm>
            <a:off x="716855" y="173057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1" dirty="0"/>
              <a:t>기류</a:t>
            </a:r>
            <a:r>
              <a:rPr lang="en-US" altLang="ko-KR" b="1" dirty="0"/>
              <a:t> </a:t>
            </a:r>
            <a:r>
              <a:rPr lang="ko-KR" altLang="en-US" b="1" dirty="0"/>
              <a:t>배치 구현</a:t>
            </a:r>
            <a:br>
              <a:rPr lang="ko" altLang="en-US" dirty="0"/>
            </a:br>
            <a:r>
              <a:rPr lang="ko-KR" altLang="en-US" dirty="0"/>
              <a:t>방향</a:t>
            </a:r>
            <a:r>
              <a:rPr lang="en-US" altLang="ko-KR" dirty="0"/>
              <a:t>:</a:t>
            </a:r>
            <a:r>
              <a:rPr lang="ko-KR" altLang="en-US" dirty="0"/>
              <a:t> 상</a:t>
            </a:r>
            <a:r>
              <a:rPr lang="en-US" altLang="ko-KR" dirty="0"/>
              <a:t>,</a:t>
            </a:r>
            <a:r>
              <a:rPr lang="ko-KR" altLang="en-US" dirty="0"/>
              <a:t>하</a:t>
            </a:r>
            <a:r>
              <a:rPr lang="en-US" altLang="ko-KR" dirty="0"/>
              <a:t>,</a:t>
            </a:r>
            <a:r>
              <a:rPr lang="ko-KR" altLang="en-US" dirty="0"/>
              <a:t> 좌</a:t>
            </a:r>
            <a:r>
              <a:rPr lang="en-US" altLang="ko-KR" dirty="0"/>
              <a:t>,</a:t>
            </a:r>
            <a:r>
              <a:rPr lang="ko-KR" altLang="en-US" dirty="0"/>
              <a:t>우</a:t>
            </a:r>
            <a:r>
              <a:rPr lang="en-US" altLang="ko-KR" dirty="0"/>
              <a:t>,</a:t>
            </a:r>
            <a:r>
              <a:rPr lang="ko" altLang="en-US" dirty="0"/>
              <a:t>난</a:t>
            </a:r>
            <a:r>
              <a:rPr lang="en-US" altLang="ko" dirty="0"/>
              <a:t>(</a:t>
            </a:r>
            <a:r>
              <a:rPr lang="ko-KR" altLang="en-US" dirty="0"/>
              <a:t>소용돌이</a:t>
            </a:r>
            <a:r>
              <a:rPr lang="en-US" altLang="ko-KR" dirty="0"/>
              <a:t>),</a:t>
            </a:r>
            <a:r>
              <a:rPr lang="en-US" altLang="ko" dirty="0"/>
              <a:t> </a:t>
            </a:r>
            <a:r>
              <a:rPr lang="ko" altLang="en-US" dirty="0"/>
              <a:t>좌우</a:t>
            </a:r>
            <a:r>
              <a:rPr lang="en-US" altLang="ko" dirty="0"/>
              <a:t>,</a:t>
            </a:r>
            <a:r>
              <a:rPr lang="ko-KR" altLang="en-US" dirty="0"/>
              <a:t>상하</a:t>
            </a:r>
            <a:r>
              <a:rPr lang="ko" altLang="en-US" dirty="0"/>
              <a:t> 기류</a:t>
            </a:r>
            <a:endParaRPr lang="en-US" altLang="ko" dirty="0"/>
          </a:p>
          <a:p>
            <a:r>
              <a:rPr lang="ko" altLang="en-US" dirty="0"/>
              <a:t>크기</a:t>
            </a:r>
            <a:r>
              <a:rPr lang="en-US" altLang="ko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1~10m</a:t>
            </a:r>
            <a:endParaRPr lang="ko" altLang="en-US" dirty="0"/>
          </a:p>
          <a:p>
            <a:r>
              <a:rPr lang="ko" altLang="en-US" dirty="0"/>
              <a:t>세기</a:t>
            </a:r>
            <a:r>
              <a:rPr lang="en-US" altLang="ko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1~10m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12C2D25-74BC-EB44-A25D-315DA1A94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940" y="1730575"/>
            <a:ext cx="3824599" cy="208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267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238DBD9-692F-6D4A-A8C7-5E4FC0EC2D9A}"/>
              </a:ext>
            </a:extLst>
          </p:cNvPr>
          <p:cNvCxnSpPr/>
          <p:nvPr/>
        </p:nvCxnSpPr>
        <p:spPr>
          <a:xfrm>
            <a:off x="12181307" y="124465"/>
            <a:ext cx="0" cy="66453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ABB6E33-0561-4E48-99C3-C37B5F2D188E}"/>
              </a:ext>
            </a:extLst>
          </p:cNvPr>
          <p:cNvSpPr/>
          <p:nvPr/>
        </p:nvSpPr>
        <p:spPr>
          <a:xfrm>
            <a:off x="234268" y="124465"/>
            <a:ext cx="11513637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200" b="1" dirty="0" err="1"/>
              <a:t>피버</a:t>
            </a:r>
            <a:r>
              <a:rPr lang="ko-KR" altLang="en-US" sz="3200" b="1" dirty="0"/>
              <a:t> 모드</a:t>
            </a:r>
            <a:endParaRPr lang="en-US" altLang="ko" sz="3200" b="1" dirty="0">
              <a:solidFill>
                <a:srgbClr val="202124"/>
              </a:solidFill>
              <a:latin typeface="Roboto"/>
            </a:endParaRPr>
          </a:p>
          <a:p>
            <a:pPr marL="342900" indent="-342900">
              <a:buAutoNum type="arabicParenBoth"/>
            </a:pPr>
            <a:r>
              <a:rPr lang="ko" altLang="en-US" b="1" dirty="0">
                <a:solidFill>
                  <a:srgbClr val="202124"/>
                </a:solidFill>
                <a:latin typeface="Roboto"/>
              </a:rPr>
              <a:t>피버모드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조건</a:t>
            </a:r>
            <a:r>
              <a:rPr lang="en-US" altLang="ko" b="1" dirty="0">
                <a:solidFill>
                  <a:srgbClr val="202124"/>
                </a:solidFill>
                <a:latin typeface="Roboto"/>
              </a:rPr>
              <a:t>: </a:t>
            </a:r>
          </a:p>
          <a:p>
            <a:pPr marL="285750" indent="-285750">
              <a:buFontTx/>
              <a:buChar char="-"/>
            </a:pP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풍선 속에 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100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이 아니었다가 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100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초과되면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,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 연료를 추가 습득하면 된다</a:t>
            </a:r>
            <a:r>
              <a:rPr lang="en-US" altLang="ko-KR" u="sng" dirty="0">
                <a:solidFill>
                  <a:srgbClr val="202124"/>
                </a:solidFill>
                <a:latin typeface="Roboto"/>
              </a:rPr>
              <a:t>.</a:t>
            </a:r>
            <a:r>
              <a:rPr lang="ko-KR" altLang="en-US" u="sng" dirty="0">
                <a:solidFill>
                  <a:srgbClr val="202124"/>
                </a:solidFill>
                <a:latin typeface="Roboto"/>
              </a:rPr>
              <a:t>  즉 </a:t>
            </a:r>
            <a:r>
              <a:rPr lang="ko-KR" altLang="en-US" u="sng" dirty="0" err="1">
                <a:solidFill>
                  <a:srgbClr val="202124"/>
                </a:solidFill>
                <a:latin typeface="Roboto"/>
              </a:rPr>
              <a:t>추가연료를</a:t>
            </a:r>
            <a:r>
              <a:rPr lang="ko-KR" altLang="en-US" u="sng" dirty="0">
                <a:solidFill>
                  <a:srgbClr val="202124"/>
                </a:solidFill>
                <a:latin typeface="Roboto"/>
              </a:rPr>
              <a:t> 쌓는다</a:t>
            </a:r>
            <a:r>
              <a:rPr lang="en-US" altLang="ko-KR" u="sng" dirty="0">
                <a:solidFill>
                  <a:srgbClr val="202124"/>
                </a:solidFill>
                <a:latin typeface="Roboto"/>
              </a:rPr>
              <a:t>.</a:t>
            </a:r>
            <a:r>
              <a:rPr lang="ko-KR" altLang="en-US" u="sng" dirty="0">
                <a:solidFill>
                  <a:srgbClr val="202124"/>
                </a:solidFill>
                <a:latin typeface="Roboto"/>
              </a:rPr>
              <a:t> </a:t>
            </a:r>
            <a:endParaRPr lang="en-US" altLang="ko-KR" u="sng" dirty="0">
              <a:solidFill>
                <a:srgbClr val="202124"/>
              </a:solidFill>
              <a:latin typeface="Roboto"/>
            </a:endParaRPr>
          </a:p>
          <a:p>
            <a:r>
              <a:rPr lang="ko-KR" altLang="en-US" dirty="0">
                <a:solidFill>
                  <a:srgbClr val="202124"/>
                </a:solidFill>
                <a:latin typeface="Roboto"/>
              </a:rPr>
              <a:t>연료와 쌓이는 방식은 동일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.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endParaRPr lang="en-US" altLang="ko-KR" dirty="0">
              <a:solidFill>
                <a:srgbClr val="202124"/>
              </a:solidFill>
              <a:latin typeface="Roboto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rgbClr val="202124"/>
              </a:solidFill>
              <a:latin typeface="Roboto"/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 err="1">
                <a:solidFill>
                  <a:srgbClr val="202124"/>
                </a:solidFill>
                <a:latin typeface="Roboto"/>
              </a:rPr>
              <a:t>피버게이지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=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추가 연료 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50,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r>
              <a:rPr lang="ko-KR" altLang="en-US" b="1" dirty="0" err="1">
                <a:solidFill>
                  <a:srgbClr val="202124"/>
                </a:solidFill>
                <a:latin typeface="Roboto"/>
              </a:rPr>
              <a:t>피버게이지</a:t>
            </a:r>
            <a:r>
              <a:rPr lang="ko-KR" altLang="en-US" dirty="0" err="1">
                <a:solidFill>
                  <a:srgbClr val="202124"/>
                </a:solidFill>
                <a:latin typeface="Roboto"/>
              </a:rPr>
              <a:t>가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있을 상태에서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,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r>
              <a:rPr lang="ko-KR" altLang="en-US" b="1" dirty="0" err="1">
                <a:solidFill>
                  <a:srgbClr val="202124"/>
                </a:solidFill>
                <a:latin typeface="Roboto"/>
              </a:rPr>
              <a:t>과연료</a:t>
            </a:r>
            <a:r>
              <a:rPr lang="ko-KR" altLang="en-US" dirty="0" err="1">
                <a:solidFill>
                  <a:srgbClr val="202124"/>
                </a:solidFill>
                <a:latin typeface="Roboto"/>
              </a:rPr>
              <a:t>를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r>
              <a:rPr lang="ko-KR" altLang="en-US" dirty="0" err="1">
                <a:solidFill>
                  <a:srgbClr val="202124"/>
                </a:solidFill>
                <a:latin typeface="Roboto"/>
              </a:rPr>
              <a:t>습득지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않을 경우 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초당 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3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씩 감소</a:t>
            </a:r>
            <a:endParaRPr lang="en-US" altLang="ko-KR" b="1" dirty="0">
              <a:solidFill>
                <a:srgbClr val="202124"/>
              </a:solidFill>
              <a:latin typeface="Roboto"/>
            </a:endParaRPr>
          </a:p>
          <a:p>
            <a:endParaRPr lang="en-US" altLang="ko-KR" dirty="0">
              <a:solidFill>
                <a:srgbClr val="202124"/>
              </a:solidFill>
              <a:latin typeface="Roboto"/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 err="1">
                <a:solidFill>
                  <a:srgbClr val="202124"/>
                </a:solidFill>
                <a:latin typeface="Roboto"/>
              </a:rPr>
              <a:t>피버게이지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</a:t>
            </a:r>
            <a:r>
              <a:rPr lang="ko-KR" altLang="en-US" b="1" dirty="0" err="1">
                <a:solidFill>
                  <a:srgbClr val="202124"/>
                </a:solidFill>
                <a:latin typeface="Roboto"/>
              </a:rPr>
              <a:t>가능상태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: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</a:t>
            </a:r>
            <a:r>
              <a:rPr lang="ko-KR" altLang="en-US" dirty="0" err="1">
                <a:solidFill>
                  <a:srgbClr val="202124"/>
                </a:solidFill>
                <a:latin typeface="Roboto"/>
              </a:rPr>
              <a:t>피버게이지가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50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이 된 경우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,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r>
              <a:rPr lang="ko-KR" altLang="en-US" dirty="0" err="1">
                <a:solidFill>
                  <a:srgbClr val="202124"/>
                </a:solidFill>
                <a:latin typeface="Roboto"/>
              </a:rPr>
              <a:t>피버게이지에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r>
              <a:rPr lang="ko-KR" altLang="en-US" b="1" u="sng" dirty="0">
                <a:solidFill>
                  <a:srgbClr val="202124"/>
                </a:solidFill>
                <a:latin typeface="Roboto"/>
              </a:rPr>
              <a:t>비례하여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양측 엔진이 과열되는 모습을 보이며 </a:t>
            </a:r>
            <a:r>
              <a:rPr lang="ko-KR" altLang="en-US" b="1" dirty="0" err="1">
                <a:solidFill>
                  <a:srgbClr val="202124"/>
                </a:solidFill>
                <a:latin typeface="Roboto"/>
              </a:rPr>
              <a:t>피버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가능 상태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임을 알린다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.</a:t>
            </a:r>
          </a:p>
          <a:p>
            <a:endParaRPr lang="en-US" altLang="ko-KR" dirty="0">
              <a:solidFill>
                <a:srgbClr val="202124"/>
              </a:solidFill>
              <a:latin typeface="Roboto"/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 err="1">
                <a:solidFill>
                  <a:srgbClr val="202124"/>
                </a:solidFill>
                <a:latin typeface="Roboto"/>
              </a:rPr>
              <a:t>피버가능상태</a:t>
            </a:r>
            <a:r>
              <a:rPr lang="ko-KR" altLang="en-US" dirty="0" err="1">
                <a:solidFill>
                  <a:srgbClr val="202124"/>
                </a:solidFill>
                <a:latin typeface="Roboto"/>
              </a:rPr>
              <a:t>에서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r>
              <a:rPr lang="ko-KR" altLang="en-US" b="1" dirty="0" err="1">
                <a:solidFill>
                  <a:srgbClr val="FF0000"/>
                </a:solidFill>
                <a:latin typeface="Roboto"/>
              </a:rPr>
              <a:t>스와이프</a:t>
            </a:r>
            <a:r>
              <a:rPr lang="ko-KR" altLang="en-US" b="1" dirty="0">
                <a:solidFill>
                  <a:srgbClr val="FF0000"/>
                </a:solidFill>
                <a:latin typeface="Roboto"/>
              </a:rPr>
              <a:t> 제스처로 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동작을 하면 하여 엔진에 불과 </a:t>
            </a:r>
            <a:r>
              <a:rPr lang="ko-KR" altLang="en-US" dirty="0" err="1">
                <a:solidFill>
                  <a:srgbClr val="202124"/>
                </a:solidFill>
                <a:latin typeface="Roboto"/>
              </a:rPr>
              <a:t>잿바람이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폭발하는 연출과 동반하며 </a:t>
            </a:r>
            <a:r>
              <a:rPr lang="ko-KR" altLang="en-US" dirty="0" err="1">
                <a:solidFill>
                  <a:srgbClr val="202124"/>
                </a:solidFill>
                <a:latin typeface="Roboto"/>
              </a:rPr>
              <a:t>피버모드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상태로 전환 </a:t>
            </a:r>
            <a:endParaRPr lang="en-US" altLang="ko-KR" dirty="0">
              <a:solidFill>
                <a:srgbClr val="202124"/>
              </a:solidFill>
              <a:latin typeface="Roboto"/>
            </a:endParaRPr>
          </a:p>
          <a:p>
            <a:endParaRPr lang="en-US" altLang="ko" b="1" dirty="0">
              <a:solidFill>
                <a:srgbClr val="202124"/>
              </a:solidFill>
              <a:latin typeface="Roboto"/>
            </a:endParaRPr>
          </a:p>
          <a:p>
            <a:endParaRPr lang="en-US" altLang="ko" b="1" dirty="0">
              <a:solidFill>
                <a:srgbClr val="202124"/>
              </a:solidFill>
              <a:latin typeface="Roboto"/>
            </a:endParaRPr>
          </a:p>
          <a:p>
            <a:r>
              <a:rPr lang="en-US" altLang="ko" b="1" dirty="0">
                <a:solidFill>
                  <a:srgbClr val="202124"/>
                </a:solidFill>
                <a:latin typeface="Roboto"/>
              </a:rPr>
              <a:t>(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2)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</a:t>
            </a:r>
            <a:r>
              <a:rPr lang="ko" altLang="en-US" b="1" dirty="0">
                <a:solidFill>
                  <a:srgbClr val="202124"/>
                </a:solidFill>
                <a:latin typeface="Roboto"/>
              </a:rPr>
              <a:t>피버모드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상태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: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</a:t>
            </a:r>
            <a:endParaRPr lang="en-US" altLang="ko-KR" b="1" dirty="0">
              <a:solidFill>
                <a:srgbClr val="202124"/>
              </a:solidFill>
              <a:latin typeface="Roboto"/>
            </a:endParaRPr>
          </a:p>
          <a:p>
            <a:r>
              <a:rPr lang="ko-KR" altLang="en-US" dirty="0">
                <a:solidFill>
                  <a:srgbClr val="202124"/>
                </a:solidFill>
                <a:latin typeface="Roboto"/>
              </a:rPr>
              <a:t>이 상태가 되는 순간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, 30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의 속도로 물리 법칙을 무시하는 무적 상태가 된다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.</a:t>
            </a:r>
          </a:p>
          <a:p>
            <a:endParaRPr lang="en-US" altLang="ko-KR" b="1" dirty="0">
              <a:solidFill>
                <a:srgbClr val="202124"/>
              </a:solidFill>
              <a:latin typeface="Roboto"/>
            </a:endParaRPr>
          </a:p>
          <a:p>
            <a:r>
              <a:rPr lang="ko-KR" altLang="en-US" dirty="0">
                <a:solidFill>
                  <a:srgbClr val="202124"/>
                </a:solidFill>
                <a:latin typeface="Roboto"/>
              </a:rPr>
              <a:t>자동으로 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30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의 속도로 위로 올라간다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.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 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(</a:t>
            </a:r>
            <a:r>
              <a:rPr lang="ko-KR" altLang="en-US" dirty="0">
                <a:solidFill>
                  <a:srgbClr val="202124"/>
                </a:solidFill>
                <a:latin typeface="Roboto"/>
              </a:rPr>
              <a:t>방향은 조종 가능</a:t>
            </a:r>
            <a:r>
              <a:rPr lang="en-US" altLang="ko-KR" dirty="0">
                <a:solidFill>
                  <a:srgbClr val="202124"/>
                </a:solidFill>
                <a:latin typeface="Roboto"/>
              </a:rPr>
              <a:t>.)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</a:t>
            </a:r>
            <a:endParaRPr lang="en-US" altLang="ko-KR" b="1" dirty="0">
              <a:solidFill>
                <a:srgbClr val="202124"/>
              </a:solidFill>
              <a:latin typeface="Roboto"/>
            </a:endParaRPr>
          </a:p>
          <a:p>
            <a:endParaRPr lang="en-US" altLang="ko-KR" b="1" dirty="0">
              <a:solidFill>
                <a:srgbClr val="202124"/>
              </a:solidFill>
              <a:latin typeface="Roboto"/>
            </a:endParaRPr>
          </a:p>
          <a:p>
            <a:r>
              <a:rPr lang="ko-KR" altLang="en-US" b="1" dirty="0">
                <a:solidFill>
                  <a:srgbClr val="202124"/>
                </a:solidFill>
                <a:latin typeface="Roboto"/>
              </a:rPr>
              <a:t>이때 </a:t>
            </a:r>
            <a:r>
              <a:rPr lang="ko-KR" altLang="en-US" b="1" dirty="0" err="1">
                <a:solidFill>
                  <a:srgbClr val="202124"/>
                </a:solidFill>
                <a:latin typeface="Roboto"/>
              </a:rPr>
              <a:t>블러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이펙트를 동반한 굉장한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(?!)</a:t>
            </a:r>
            <a:r>
              <a:rPr lang="ko-KR" altLang="en-US" b="1" dirty="0">
                <a:solidFill>
                  <a:srgbClr val="202124"/>
                </a:solidFill>
                <a:latin typeface="Roboto"/>
              </a:rPr>
              <a:t> 속도 이펙트 연출한다</a:t>
            </a:r>
            <a:r>
              <a:rPr lang="en-US" altLang="ko-KR" b="1" dirty="0">
                <a:solidFill>
                  <a:srgbClr val="202124"/>
                </a:solidFill>
                <a:latin typeface="Roboto"/>
              </a:rPr>
              <a:t>.</a:t>
            </a:r>
            <a:endParaRPr lang="en-US" altLang="ko" b="1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B4938E5-11B1-6245-9979-9E7EE8A51119}"/>
              </a:ext>
            </a:extLst>
          </p:cNvPr>
          <p:cNvSpPr/>
          <p:nvPr/>
        </p:nvSpPr>
        <p:spPr>
          <a:xfrm>
            <a:off x="10305733" y="4132572"/>
            <a:ext cx="601150" cy="600636"/>
          </a:xfrm>
          <a:prstGeom prst="ellipse">
            <a:avLst/>
          </a:prstGeom>
          <a:gradFill flip="none" rotWithShape="1">
            <a:gsLst>
              <a:gs pos="0">
                <a:srgbClr val="FF5D58">
                  <a:tint val="66000"/>
                  <a:satMod val="160000"/>
                </a:srgbClr>
              </a:gs>
              <a:gs pos="50000">
                <a:srgbClr val="FF5D58">
                  <a:tint val="44500"/>
                  <a:satMod val="160000"/>
                </a:srgbClr>
              </a:gs>
              <a:gs pos="100000">
                <a:srgbClr val="FF5D58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C6A825-AA3C-4042-826F-904B0ED74CF1}"/>
              </a:ext>
            </a:extLst>
          </p:cNvPr>
          <p:cNvCxnSpPr>
            <a:cxnSpLocks/>
          </p:cNvCxnSpPr>
          <p:nvPr/>
        </p:nvCxnSpPr>
        <p:spPr>
          <a:xfrm>
            <a:off x="10305733" y="4473520"/>
            <a:ext cx="143950" cy="5305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4DC4F4A-CB50-6943-B16E-76D5671AF8FF}"/>
              </a:ext>
            </a:extLst>
          </p:cNvPr>
          <p:cNvCxnSpPr>
            <a:cxnSpLocks/>
          </p:cNvCxnSpPr>
          <p:nvPr/>
        </p:nvCxnSpPr>
        <p:spPr>
          <a:xfrm flipH="1">
            <a:off x="10449683" y="4733208"/>
            <a:ext cx="143435" cy="2708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543D595-204B-7146-ABFF-727A2AC20F4A}"/>
              </a:ext>
            </a:extLst>
          </p:cNvPr>
          <p:cNvCxnSpPr>
            <a:cxnSpLocks/>
            <a:stCxn id="8" idx="5"/>
          </p:cNvCxnSpPr>
          <p:nvPr/>
        </p:nvCxnSpPr>
        <p:spPr>
          <a:xfrm flipH="1">
            <a:off x="10449685" y="4645247"/>
            <a:ext cx="369162" cy="3588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riangle 13">
            <a:extLst>
              <a:ext uri="{FF2B5EF4-FFF2-40B4-BE49-F238E27FC236}">
                <a16:creationId xmlns:a16="http://schemas.microsoft.com/office/drawing/2014/main" id="{612A7EF4-47A0-3840-B01A-69B74457A0B0}"/>
              </a:ext>
            </a:extLst>
          </p:cNvPr>
          <p:cNvSpPr/>
          <p:nvPr/>
        </p:nvSpPr>
        <p:spPr>
          <a:xfrm rot="1508474">
            <a:off x="10625972" y="4015960"/>
            <a:ext cx="276248" cy="1762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ff-page Connector 3">
            <a:extLst>
              <a:ext uri="{FF2B5EF4-FFF2-40B4-BE49-F238E27FC236}">
                <a16:creationId xmlns:a16="http://schemas.microsoft.com/office/drawing/2014/main" id="{2B71CC71-42A5-574B-A483-2688F1B60CBE}"/>
              </a:ext>
            </a:extLst>
          </p:cNvPr>
          <p:cNvSpPr/>
          <p:nvPr/>
        </p:nvSpPr>
        <p:spPr>
          <a:xfrm rot="14041932">
            <a:off x="10119735" y="4993006"/>
            <a:ext cx="152400" cy="146096"/>
          </a:xfrm>
          <a:prstGeom prst="flowChartOffpageConnector">
            <a:avLst/>
          </a:prstGeom>
          <a:pattFill prst="pct90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ff-page Connector 14">
            <a:extLst>
              <a:ext uri="{FF2B5EF4-FFF2-40B4-BE49-F238E27FC236}">
                <a16:creationId xmlns:a16="http://schemas.microsoft.com/office/drawing/2014/main" id="{53EF9218-7144-7448-828A-07C25FE9B70D}"/>
              </a:ext>
            </a:extLst>
          </p:cNvPr>
          <p:cNvSpPr/>
          <p:nvPr/>
        </p:nvSpPr>
        <p:spPr>
          <a:xfrm rot="11515579">
            <a:off x="10355549" y="5150061"/>
            <a:ext cx="152400" cy="146096"/>
          </a:xfrm>
          <a:prstGeom prst="flowChartOffpageConnector">
            <a:avLst/>
          </a:prstGeom>
          <a:pattFill prst="pct90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7C56E33-DEC4-6E4D-A709-FA4390B85060}"/>
              </a:ext>
            </a:extLst>
          </p:cNvPr>
          <p:cNvSpPr/>
          <p:nvPr/>
        </p:nvSpPr>
        <p:spPr>
          <a:xfrm rot="2625539">
            <a:off x="10289249" y="4865994"/>
            <a:ext cx="268011" cy="270851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F112FF3-066E-4746-B9EF-A5B38F4B7677}"/>
              </a:ext>
            </a:extLst>
          </p:cNvPr>
          <p:cNvSpPr/>
          <p:nvPr/>
        </p:nvSpPr>
        <p:spPr>
          <a:xfrm>
            <a:off x="6777163" y="5091626"/>
            <a:ext cx="3307287" cy="1443022"/>
          </a:xfrm>
          <a:custGeom>
            <a:avLst/>
            <a:gdLst>
              <a:gd name="connsiteX0" fmla="*/ 3303639 w 3307287"/>
              <a:gd name="connsiteY0" fmla="*/ 1732 h 1443022"/>
              <a:gd name="connsiteX1" fmla="*/ 3205316 w 3307287"/>
              <a:gd name="connsiteY1" fmla="*/ 11565 h 1443022"/>
              <a:gd name="connsiteX2" fmla="*/ 2497394 w 3307287"/>
              <a:gd name="connsiteY2" fmla="*/ 60726 h 1443022"/>
              <a:gd name="connsiteX3" fmla="*/ 2054942 w 3307287"/>
              <a:gd name="connsiteY3" fmla="*/ 237707 h 1443022"/>
              <a:gd name="connsiteX4" fmla="*/ 1897626 w 3307287"/>
              <a:gd name="connsiteY4" fmla="*/ 326197 h 1443022"/>
              <a:gd name="connsiteX5" fmla="*/ 1828800 w 3307287"/>
              <a:gd name="connsiteY5" fmla="*/ 375358 h 1443022"/>
              <a:gd name="connsiteX6" fmla="*/ 1661652 w 3307287"/>
              <a:gd name="connsiteY6" fmla="*/ 454016 h 1443022"/>
              <a:gd name="connsiteX7" fmla="*/ 1681316 w 3307287"/>
              <a:gd name="connsiteY7" fmla="*/ 414687 h 1443022"/>
              <a:gd name="connsiteX8" fmla="*/ 1681316 w 3307287"/>
              <a:gd name="connsiteY8" fmla="*/ 404855 h 1443022"/>
              <a:gd name="connsiteX9" fmla="*/ 1582994 w 3307287"/>
              <a:gd name="connsiteY9" fmla="*/ 483513 h 1443022"/>
              <a:gd name="connsiteX10" fmla="*/ 1474839 w 3307287"/>
              <a:gd name="connsiteY10" fmla="*/ 542507 h 1443022"/>
              <a:gd name="connsiteX11" fmla="*/ 1425678 w 3307287"/>
              <a:gd name="connsiteY11" fmla="*/ 562171 h 1443022"/>
              <a:gd name="connsiteX12" fmla="*/ 1268362 w 3307287"/>
              <a:gd name="connsiteY12" fmla="*/ 552339 h 1443022"/>
              <a:gd name="connsiteX13" fmla="*/ 1258529 w 3307287"/>
              <a:gd name="connsiteY13" fmla="*/ 522842 h 1443022"/>
              <a:gd name="connsiteX14" fmla="*/ 1317523 w 3307287"/>
              <a:gd name="connsiteY14" fmla="*/ 355694 h 1443022"/>
              <a:gd name="connsiteX15" fmla="*/ 1356852 w 3307287"/>
              <a:gd name="connsiteY15" fmla="*/ 286868 h 1443022"/>
              <a:gd name="connsiteX16" fmla="*/ 1455174 w 3307287"/>
              <a:gd name="connsiteY16" fmla="*/ 188545 h 1443022"/>
              <a:gd name="connsiteX17" fmla="*/ 1504336 w 3307287"/>
              <a:gd name="connsiteY17" fmla="*/ 139384 h 1443022"/>
              <a:gd name="connsiteX18" fmla="*/ 1563329 w 3307287"/>
              <a:gd name="connsiteY18" fmla="*/ 100055 h 1443022"/>
              <a:gd name="connsiteX19" fmla="*/ 1524000 w 3307287"/>
              <a:gd name="connsiteY19" fmla="*/ 149216 h 1443022"/>
              <a:gd name="connsiteX20" fmla="*/ 1229033 w 3307287"/>
              <a:gd name="connsiteY20" fmla="*/ 404855 h 1443022"/>
              <a:gd name="connsiteX21" fmla="*/ 934065 w 3307287"/>
              <a:gd name="connsiteY21" fmla="*/ 562171 h 1443022"/>
              <a:gd name="connsiteX22" fmla="*/ 904568 w 3307287"/>
              <a:gd name="connsiteY22" fmla="*/ 581836 h 1443022"/>
              <a:gd name="connsiteX23" fmla="*/ 835742 w 3307287"/>
              <a:gd name="connsiteY23" fmla="*/ 601500 h 1443022"/>
              <a:gd name="connsiteX24" fmla="*/ 786581 w 3307287"/>
              <a:gd name="connsiteY24" fmla="*/ 621165 h 1443022"/>
              <a:gd name="connsiteX25" fmla="*/ 727587 w 3307287"/>
              <a:gd name="connsiteY25" fmla="*/ 611332 h 1443022"/>
              <a:gd name="connsiteX26" fmla="*/ 747252 w 3307287"/>
              <a:gd name="connsiteY26" fmla="*/ 552339 h 1443022"/>
              <a:gd name="connsiteX27" fmla="*/ 737420 w 3307287"/>
              <a:gd name="connsiteY27" fmla="*/ 503178 h 1443022"/>
              <a:gd name="connsiteX28" fmla="*/ 442452 w 3307287"/>
              <a:gd name="connsiteY28" fmla="*/ 522842 h 1443022"/>
              <a:gd name="connsiteX29" fmla="*/ 275303 w 3307287"/>
              <a:gd name="connsiteY29" fmla="*/ 601500 h 1443022"/>
              <a:gd name="connsiteX30" fmla="*/ 147484 w 3307287"/>
              <a:gd name="connsiteY30" fmla="*/ 670326 h 1443022"/>
              <a:gd name="connsiteX31" fmla="*/ 108155 w 3307287"/>
              <a:gd name="connsiteY31" fmla="*/ 689990 h 1443022"/>
              <a:gd name="connsiteX32" fmla="*/ 68826 w 3307287"/>
              <a:gd name="connsiteY32" fmla="*/ 729319 h 1443022"/>
              <a:gd name="connsiteX33" fmla="*/ 9833 w 3307287"/>
              <a:gd name="connsiteY33" fmla="*/ 778481 h 1443022"/>
              <a:gd name="connsiteX34" fmla="*/ 0 w 3307287"/>
              <a:gd name="connsiteY34" fmla="*/ 807978 h 1443022"/>
              <a:gd name="connsiteX35" fmla="*/ 9833 w 3307287"/>
              <a:gd name="connsiteY35" fmla="*/ 837474 h 1443022"/>
              <a:gd name="connsiteX36" fmla="*/ 39329 w 3307287"/>
              <a:gd name="connsiteY36" fmla="*/ 847307 h 1443022"/>
              <a:gd name="connsiteX37" fmla="*/ 117987 w 3307287"/>
              <a:gd name="connsiteY37" fmla="*/ 866971 h 1443022"/>
              <a:gd name="connsiteX38" fmla="*/ 235974 w 3307287"/>
              <a:gd name="connsiteY38" fmla="*/ 906300 h 1443022"/>
              <a:gd name="connsiteX39" fmla="*/ 285136 w 3307287"/>
              <a:gd name="connsiteY39" fmla="*/ 925965 h 1443022"/>
              <a:gd name="connsiteX40" fmla="*/ 383458 w 3307287"/>
              <a:gd name="connsiteY40" fmla="*/ 984958 h 1443022"/>
              <a:gd name="connsiteX41" fmla="*/ 432620 w 3307287"/>
              <a:gd name="connsiteY41" fmla="*/ 1014455 h 1443022"/>
              <a:gd name="connsiteX42" fmla="*/ 452284 w 3307287"/>
              <a:gd name="connsiteY42" fmla="*/ 1043952 h 1443022"/>
              <a:gd name="connsiteX43" fmla="*/ 491613 w 3307287"/>
              <a:gd name="connsiteY43" fmla="*/ 1073448 h 1443022"/>
              <a:gd name="connsiteX44" fmla="*/ 540774 w 3307287"/>
              <a:gd name="connsiteY44" fmla="*/ 1142274 h 1443022"/>
              <a:gd name="connsiteX45" fmla="*/ 609600 w 3307287"/>
              <a:gd name="connsiteY45" fmla="*/ 1112778 h 1443022"/>
              <a:gd name="connsiteX46" fmla="*/ 688258 w 3307287"/>
              <a:gd name="connsiteY46" fmla="*/ 1102945 h 1443022"/>
              <a:gd name="connsiteX47" fmla="*/ 865239 w 3307287"/>
              <a:gd name="connsiteY47" fmla="*/ 1083281 h 1443022"/>
              <a:gd name="connsiteX48" fmla="*/ 1042220 w 3307287"/>
              <a:gd name="connsiteY48" fmla="*/ 1043952 h 1443022"/>
              <a:gd name="connsiteX49" fmla="*/ 1091381 w 3307287"/>
              <a:gd name="connsiteY49" fmla="*/ 1034119 h 1443022"/>
              <a:gd name="connsiteX50" fmla="*/ 1189703 w 3307287"/>
              <a:gd name="connsiteY50" fmla="*/ 1024287 h 1443022"/>
              <a:gd name="connsiteX51" fmla="*/ 1297858 w 3307287"/>
              <a:gd name="connsiteY51" fmla="*/ 1024287 h 1443022"/>
              <a:gd name="connsiteX52" fmla="*/ 1278194 w 3307287"/>
              <a:gd name="connsiteY52" fmla="*/ 1132442 h 1443022"/>
              <a:gd name="connsiteX53" fmla="*/ 1268362 w 3307287"/>
              <a:gd name="connsiteY53" fmla="*/ 1171771 h 1443022"/>
              <a:gd name="connsiteX54" fmla="*/ 1229033 w 3307287"/>
              <a:gd name="connsiteY54" fmla="*/ 1201268 h 1443022"/>
              <a:gd name="connsiteX55" fmla="*/ 1140542 w 3307287"/>
              <a:gd name="connsiteY55" fmla="*/ 1299590 h 1443022"/>
              <a:gd name="connsiteX56" fmla="*/ 1120878 w 3307287"/>
              <a:gd name="connsiteY56" fmla="*/ 1368416 h 1443022"/>
              <a:gd name="connsiteX57" fmla="*/ 1111045 w 3307287"/>
              <a:gd name="connsiteY57" fmla="*/ 1397913 h 1443022"/>
              <a:gd name="connsiteX58" fmla="*/ 1258529 w 3307287"/>
              <a:gd name="connsiteY58" fmla="*/ 1348752 h 1443022"/>
              <a:gd name="connsiteX59" fmla="*/ 1415845 w 3307287"/>
              <a:gd name="connsiteY59" fmla="*/ 1211100 h 1443022"/>
              <a:gd name="connsiteX60" fmla="*/ 1524000 w 3307287"/>
              <a:gd name="connsiteY60" fmla="*/ 1132442 h 1443022"/>
              <a:gd name="connsiteX61" fmla="*/ 1612491 w 3307287"/>
              <a:gd name="connsiteY61" fmla="*/ 1083281 h 1443022"/>
              <a:gd name="connsiteX62" fmla="*/ 1671484 w 3307287"/>
              <a:gd name="connsiteY62" fmla="*/ 1043952 h 1443022"/>
              <a:gd name="connsiteX63" fmla="*/ 1750142 w 3307287"/>
              <a:gd name="connsiteY63" fmla="*/ 1014455 h 1443022"/>
              <a:gd name="connsiteX64" fmla="*/ 1809136 w 3307287"/>
              <a:gd name="connsiteY64" fmla="*/ 1024287 h 1443022"/>
              <a:gd name="connsiteX65" fmla="*/ 1818968 w 3307287"/>
              <a:gd name="connsiteY65" fmla="*/ 1053784 h 1443022"/>
              <a:gd name="connsiteX66" fmla="*/ 1828800 w 3307287"/>
              <a:gd name="connsiteY66" fmla="*/ 1181603 h 1443022"/>
              <a:gd name="connsiteX67" fmla="*/ 1995949 w 3307287"/>
              <a:gd name="connsiteY67" fmla="*/ 955461 h 1443022"/>
              <a:gd name="connsiteX68" fmla="*/ 2035278 w 3307287"/>
              <a:gd name="connsiteY68" fmla="*/ 916132 h 1443022"/>
              <a:gd name="connsiteX69" fmla="*/ 2064774 w 3307287"/>
              <a:gd name="connsiteY69" fmla="*/ 896468 h 1443022"/>
              <a:gd name="connsiteX70" fmla="*/ 2163097 w 3307287"/>
              <a:gd name="connsiteY70" fmla="*/ 827642 h 1443022"/>
              <a:gd name="connsiteX71" fmla="*/ 2340078 w 3307287"/>
              <a:gd name="connsiteY71" fmla="*/ 640829 h 1443022"/>
              <a:gd name="connsiteX72" fmla="*/ 2635045 w 3307287"/>
              <a:gd name="connsiteY72" fmla="*/ 316365 h 1443022"/>
              <a:gd name="connsiteX73" fmla="*/ 2684207 w 3307287"/>
              <a:gd name="connsiteY73" fmla="*/ 277036 h 1443022"/>
              <a:gd name="connsiteX74" fmla="*/ 2871020 w 3307287"/>
              <a:gd name="connsiteY74" fmla="*/ 119719 h 1443022"/>
              <a:gd name="connsiteX75" fmla="*/ 2910349 w 3307287"/>
              <a:gd name="connsiteY75" fmla="*/ 109887 h 1443022"/>
              <a:gd name="connsiteX76" fmla="*/ 2920181 w 3307287"/>
              <a:gd name="connsiteY76" fmla="*/ 139384 h 1443022"/>
              <a:gd name="connsiteX77" fmla="*/ 2979174 w 3307287"/>
              <a:gd name="connsiteY77" fmla="*/ 139384 h 1443022"/>
              <a:gd name="connsiteX78" fmla="*/ 2998839 w 3307287"/>
              <a:gd name="connsiteY78" fmla="*/ 267203 h 1443022"/>
              <a:gd name="connsiteX79" fmla="*/ 2989007 w 3307287"/>
              <a:gd name="connsiteY79" fmla="*/ 296700 h 1443022"/>
              <a:gd name="connsiteX80" fmla="*/ 3028336 w 3307287"/>
              <a:gd name="connsiteY80" fmla="*/ 267203 h 1443022"/>
              <a:gd name="connsiteX81" fmla="*/ 3048000 w 3307287"/>
              <a:gd name="connsiteY81" fmla="*/ 237707 h 1443022"/>
              <a:gd name="connsiteX82" fmla="*/ 3087329 w 3307287"/>
              <a:gd name="connsiteY82" fmla="*/ 198378 h 1443022"/>
              <a:gd name="connsiteX83" fmla="*/ 3106994 w 3307287"/>
              <a:gd name="connsiteY83" fmla="*/ 168881 h 1443022"/>
              <a:gd name="connsiteX84" fmla="*/ 3146323 w 3307287"/>
              <a:gd name="connsiteY84" fmla="*/ 129552 h 1443022"/>
              <a:gd name="connsiteX85" fmla="*/ 3205316 w 3307287"/>
              <a:gd name="connsiteY85" fmla="*/ 70558 h 1443022"/>
              <a:gd name="connsiteX86" fmla="*/ 3293807 w 3307287"/>
              <a:gd name="connsiteY86" fmla="*/ 50894 h 1443022"/>
              <a:gd name="connsiteX87" fmla="*/ 3303639 w 3307287"/>
              <a:gd name="connsiteY87" fmla="*/ 1732 h 1443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3307287" h="1443022">
                <a:moveTo>
                  <a:pt x="3303639" y="1732"/>
                </a:moveTo>
                <a:cubicBezTo>
                  <a:pt x="3288891" y="-4823"/>
                  <a:pt x="3238166" y="9161"/>
                  <a:pt x="3205316" y="11565"/>
                </a:cubicBezTo>
                <a:cubicBezTo>
                  <a:pt x="2969404" y="28827"/>
                  <a:pt x="2730776" y="22186"/>
                  <a:pt x="2497394" y="60726"/>
                </a:cubicBezTo>
                <a:cubicBezTo>
                  <a:pt x="2201671" y="109561"/>
                  <a:pt x="2219202" y="141888"/>
                  <a:pt x="2054942" y="237707"/>
                </a:cubicBezTo>
                <a:cubicBezTo>
                  <a:pt x="2002973" y="268023"/>
                  <a:pt x="1949217" y="295242"/>
                  <a:pt x="1897626" y="326197"/>
                </a:cubicBezTo>
                <a:cubicBezTo>
                  <a:pt x="1858686" y="349561"/>
                  <a:pt x="1864834" y="356140"/>
                  <a:pt x="1828800" y="375358"/>
                </a:cubicBezTo>
                <a:cubicBezTo>
                  <a:pt x="1728463" y="428871"/>
                  <a:pt x="1738219" y="423390"/>
                  <a:pt x="1661652" y="454016"/>
                </a:cubicBezTo>
                <a:cubicBezTo>
                  <a:pt x="1668207" y="440906"/>
                  <a:pt x="1671933" y="425947"/>
                  <a:pt x="1681316" y="414687"/>
                </a:cubicBezTo>
                <a:cubicBezTo>
                  <a:pt x="1695977" y="397094"/>
                  <a:pt x="1742599" y="384428"/>
                  <a:pt x="1681316" y="404855"/>
                </a:cubicBezTo>
                <a:cubicBezTo>
                  <a:pt x="1648542" y="431074"/>
                  <a:pt x="1618984" y="461919"/>
                  <a:pt x="1582994" y="483513"/>
                </a:cubicBezTo>
                <a:cubicBezTo>
                  <a:pt x="1535648" y="511921"/>
                  <a:pt x="1527149" y="518730"/>
                  <a:pt x="1474839" y="542507"/>
                </a:cubicBezTo>
                <a:cubicBezTo>
                  <a:pt x="1458772" y="549810"/>
                  <a:pt x="1442065" y="555616"/>
                  <a:pt x="1425678" y="562171"/>
                </a:cubicBezTo>
                <a:cubicBezTo>
                  <a:pt x="1373239" y="558894"/>
                  <a:pt x="1319506" y="564373"/>
                  <a:pt x="1268362" y="552339"/>
                </a:cubicBezTo>
                <a:cubicBezTo>
                  <a:pt x="1258273" y="549965"/>
                  <a:pt x="1257840" y="533183"/>
                  <a:pt x="1258529" y="522842"/>
                </a:cubicBezTo>
                <a:cubicBezTo>
                  <a:pt x="1268494" y="373368"/>
                  <a:pt x="1260208" y="441667"/>
                  <a:pt x="1317523" y="355694"/>
                </a:cubicBezTo>
                <a:cubicBezTo>
                  <a:pt x="1332180" y="333708"/>
                  <a:pt x="1340055" y="307265"/>
                  <a:pt x="1356852" y="286868"/>
                </a:cubicBezTo>
                <a:cubicBezTo>
                  <a:pt x="1386317" y="251089"/>
                  <a:pt x="1422400" y="221319"/>
                  <a:pt x="1455174" y="188545"/>
                </a:cubicBezTo>
                <a:cubicBezTo>
                  <a:pt x="1471561" y="172158"/>
                  <a:pt x="1485053" y="152239"/>
                  <a:pt x="1504336" y="139384"/>
                </a:cubicBezTo>
                <a:cubicBezTo>
                  <a:pt x="1524000" y="126274"/>
                  <a:pt x="1578093" y="81600"/>
                  <a:pt x="1563329" y="100055"/>
                </a:cubicBezTo>
                <a:cubicBezTo>
                  <a:pt x="1550219" y="116442"/>
                  <a:pt x="1538353" y="133906"/>
                  <a:pt x="1524000" y="149216"/>
                </a:cubicBezTo>
                <a:cubicBezTo>
                  <a:pt x="1444571" y="233940"/>
                  <a:pt x="1323863" y="349537"/>
                  <a:pt x="1229033" y="404855"/>
                </a:cubicBezTo>
                <a:cubicBezTo>
                  <a:pt x="975154" y="552951"/>
                  <a:pt x="1079448" y="513711"/>
                  <a:pt x="934065" y="562171"/>
                </a:cubicBezTo>
                <a:cubicBezTo>
                  <a:pt x="924233" y="568726"/>
                  <a:pt x="915540" y="577447"/>
                  <a:pt x="904568" y="581836"/>
                </a:cubicBezTo>
                <a:cubicBezTo>
                  <a:pt x="882415" y="590697"/>
                  <a:pt x="858378" y="593955"/>
                  <a:pt x="835742" y="601500"/>
                </a:cubicBezTo>
                <a:cubicBezTo>
                  <a:pt x="818998" y="607081"/>
                  <a:pt x="802968" y="614610"/>
                  <a:pt x="786581" y="621165"/>
                </a:cubicBezTo>
                <a:cubicBezTo>
                  <a:pt x="766916" y="617887"/>
                  <a:pt x="737478" y="628641"/>
                  <a:pt x="727587" y="611332"/>
                </a:cubicBezTo>
                <a:cubicBezTo>
                  <a:pt x="717303" y="593335"/>
                  <a:pt x="747252" y="552339"/>
                  <a:pt x="747252" y="552339"/>
                </a:cubicBezTo>
                <a:cubicBezTo>
                  <a:pt x="743975" y="535952"/>
                  <a:pt x="754054" y="504788"/>
                  <a:pt x="737420" y="503178"/>
                </a:cubicBezTo>
                <a:cubicBezTo>
                  <a:pt x="639337" y="493686"/>
                  <a:pt x="539847" y="507858"/>
                  <a:pt x="442452" y="522842"/>
                </a:cubicBezTo>
                <a:cubicBezTo>
                  <a:pt x="425345" y="525474"/>
                  <a:pt x="293678" y="591875"/>
                  <a:pt x="275303" y="601500"/>
                </a:cubicBezTo>
                <a:cubicBezTo>
                  <a:pt x="232437" y="623953"/>
                  <a:pt x="190251" y="647685"/>
                  <a:pt x="147484" y="670326"/>
                </a:cubicBezTo>
                <a:cubicBezTo>
                  <a:pt x="134530" y="677184"/>
                  <a:pt x="108155" y="689990"/>
                  <a:pt x="108155" y="689990"/>
                </a:cubicBezTo>
                <a:cubicBezTo>
                  <a:pt x="95045" y="703100"/>
                  <a:pt x="82606" y="716916"/>
                  <a:pt x="68826" y="729319"/>
                </a:cubicBezTo>
                <a:cubicBezTo>
                  <a:pt x="49800" y="746443"/>
                  <a:pt x="26689" y="759217"/>
                  <a:pt x="9833" y="778481"/>
                </a:cubicBezTo>
                <a:cubicBezTo>
                  <a:pt x="3008" y="786281"/>
                  <a:pt x="3278" y="798146"/>
                  <a:pt x="0" y="807978"/>
                </a:cubicBezTo>
                <a:cubicBezTo>
                  <a:pt x="3278" y="817810"/>
                  <a:pt x="2505" y="830146"/>
                  <a:pt x="9833" y="837474"/>
                </a:cubicBezTo>
                <a:cubicBezTo>
                  <a:pt x="17161" y="844802"/>
                  <a:pt x="29330" y="844580"/>
                  <a:pt x="39329" y="847307"/>
                </a:cubicBezTo>
                <a:cubicBezTo>
                  <a:pt x="65403" y="854418"/>
                  <a:pt x="92348" y="858425"/>
                  <a:pt x="117987" y="866971"/>
                </a:cubicBezTo>
                <a:cubicBezTo>
                  <a:pt x="157316" y="880081"/>
                  <a:pt x="197483" y="890903"/>
                  <a:pt x="235974" y="906300"/>
                </a:cubicBezTo>
                <a:cubicBezTo>
                  <a:pt x="252361" y="912855"/>
                  <a:pt x="269563" y="917659"/>
                  <a:pt x="285136" y="925965"/>
                </a:cubicBezTo>
                <a:cubicBezTo>
                  <a:pt x="318860" y="943951"/>
                  <a:pt x="350684" y="965294"/>
                  <a:pt x="383458" y="984958"/>
                </a:cubicBezTo>
                <a:lnTo>
                  <a:pt x="432620" y="1014455"/>
                </a:lnTo>
                <a:cubicBezTo>
                  <a:pt x="439175" y="1024287"/>
                  <a:pt x="443928" y="1035596"/>
                  <a:pt x="452284" y="1043952"/>
                </a:cubicBezTo>
                <a:cubicBezTo>
                  <a:pt x="463871" y="1055539"/>
                  <a:pt x="482523" y="1059813"/>
                  <a:pt x="491613" y="1073448"/>
                </a:cubicBezTo>
                <a:cubicBezTo>
                  <a:pt x="544052" y="1152106"/>
                  <a:pt x="476865" y="1120971"/>
                  <a:pt x="540774" y="1142274"/>
                </a:cubicBezTo>
                <a:cubicBezTo>
                  <a:pt x="560146" y="1132588"/>
                  <a:pt x="586865" y="1116912"/>
                  <a:pt x="609600" y="1112778"/>
                </a:cubicBezTo>
                <a:cubicBezTo>
                  <a:pt x="635597" y="1108051"/>
                  <a:pt x="662066" y="1106437"/>
                  <a:pt x="688258" y="1102945"/>
                </a:cubicBezTo>
                <a:cubicBezTo>
                  <a:pt x="816395" y="1085860"/>
                  <a:pt x="697336" y="1098544"/>
                  <a:pt x="865239" y="1083281"/>
                </a:cubicBezTo>
                <a:lnTo>
                  <a:pt x="1042220" y="1043952"/>
                </a:lnTo>
                <a:cubicBezTo>
                  <a:pt x="1058550" y="1040402"/>
                  <a:pt x="1074752" y="1035782"/>
                  <a:pt x="1091381" y="1034119"/>
                </a:cubicBezTo>
                <a:lnTo>
                  <a:pt x="1189703" y="1024287"/>
                </a:lnTo>
                <a:cubicBezTo>
                  <a:pt x="1210688" y="1019041"/>
                  <a:pt x="1285672" y="995041"/>
                  <a:pt x="1297858" y="1024287"/>
                </a:cubicBezTo>
                <a:cubicBezTo>
                  <a:pt x="1311951" y="1058111"/>
                  <a:pt x="1285380" y="1096511"/>
                  <a:pt x="1278194" y="1132442"/>
                </a:cubicBezTo>
                <a:cubicBezTo>
                  <a:pt x="1275544" y="1145693"/>
                  <a:pt x="1276216" y="1160775"/>
                  <a:pt x="1268362" y="1171771"/>
                </a:cubicBezTo>
                <a:cubicBezTo>
                  <a:pt x="1258837" y="1185106"/>
                  <a:pt x="1241158" y="1190245"/>
                  <a:pt x="1229033" y="1201268"/>
                </a:cubicBezTo>
                <a:cubicBezTo>
                  <a:pt x="1163727" y="1260638"/>
                  <a:pt x="1173880" y="1249586"/>
                  <a:pt x="1140542" y="1299590"/>
                </a:cubicBezTo>
                <a:cubicBezTo>
                  <a:pt x="1116961" y="1370334"/>
                  <a:pt x="1145578" y="1281968"/>
                  <a:pt x="1120878" y="1368416"/>
                </a:cubicBezTo>
                <a:cubicBezTo>
                  <a:pt x="1118031" y="1378381"/>
                  <a:pt x="1114323" y="1388081"/>
                  <a:pt x="1111045" y="1397913"/>
                </a:cubicBezTo>
                <a:cubicBezTo>
                  <a:pt x="1136343" y="1473803"/>
                  <a:pt x="1118239" y="1451631"/>
                  <a:pt x="1258529" y="1348752"/>
                </a:cubicBezTo>
                <a:cubicBezTo>
                  <a:pt x="1314718" y="1307546"/>
                  <a:pt x="1359493" y="1252083"/>
                  <a:pt x="1415845" y="1211100"/>
                </a:cubicBezTo>
                <a:cubicBezTo>
                  <a:pt x="1451897" y="1184881"/>
                  <a:pt x="1487266" y="1157697"/>
                  <a:pt x="1524000" y="1132442"/>
                </a:cubicBezTo>
                <a:cubicBezTo>
                  <a:pt x="1608085" y="1074634"/>
                  <a:pt x="1538924" y="1127421"/>
                  <a:pt x="1612491" y="1083281"/>
                </a:cubicBezTo>
                <a:cubicBezTo>
                  <a:pt x="1632757" y="1071122"/>
                  <a:pt x="1650345" y="1054521"/>
                  <a:pt x="1671484" y="1043952"/>
                </a:cubicBezTo>
                <a:cubicBezTo>
                  <a:pt x="1696530" y="1031429"/>
                  <a:pt x="1723923" y="1024287"/>
                  <a:pt x="1750142" y="1014455"/>
                </a:cubicBezTo>
                <a:cubicBezTo>
                  <a:pt x="1769807" y="1017732"/>
                  <a:pt x="1791827" y="1014396"/>
                  <a:pt x="1809136" y="1024287"/>
                </a:cubicBezTo>
                <a:cubicBezTo>
                  <a:pt x="1818135" y="1029429"/>
                  <a:pt x="1817683" y="1043500"/>
                  <a:pt x="1818968" y="1053784"/>
                </a:cubicBezTo>
                <a:cubicBezTo>
                  <a:pt x="1824268" y="1096186"/>
                  <a:pt x="1825523" y="1138997"/>
                  <a:pt x="1828800" y="1181603"/>
                </a:cubicBezTo>
                <a:cubicBezTo>
                  <a:pt x="1880378" y="1095641"/>
                  <a:pt x="1910588" y="1040822"/>
                  <a:pt x="1995949" y="955461"/>
                </a:cubicBezTo>
                <a:cubicBezTo>
                  <a:pt x="2009059" y="942351"/>
                  <a:pt x="2021201" y="928198"/>
                  <a:pt x="2035278" y="916132"/>
                </a:cubicBezTo>
                <a:cubicBezTo>
                  <a:pt x="2044250" y="908442"/>
                  <a:pt x="2055881" y="904249"/>
                  <a:pt x="2064774" y="896468"/>
                </a:cubicBezTo>
                <a:cubicBezTo>
                  <a:pt x="2142637" y="828339"/>
                  <a:pt x="2080065" y="860856"/>
                  <a:pt x="2163097" y="827642"/>
                </a:cubicBezTo>
                <a:cubicBezTo>
                  <a:pt x="2226091" y="953626"/>
                  <a:pt x="2160221" y="850662"/>
                  <a:pt x="2340078" y="640829"/>
                </a:cubicBezTo>
                <a:cubicBezTo>
                  <a:pt x="2406574" y="563251"/>
                  <a:pt x="2568827" y="369339"/>
                  <a:pt x="2635045" y="316365"/>
                </a:cubicBezTo>
                <a:cubicBezTo>
                  <a:pt x="2651432" y="303255"/>
                  <a:pt x="2668865" y="291355"/>
                  <a:pt x="2684207" y="277036"/>
                </a:cubicBezTo>
                <a:cubicBezTo>
                  <a:pt x="2718345" y="245174"/>
                  <a:pt x="2812229" y="134416"/>
                  <a:pt x="2871020" y="119719"/>
                </a:cubicBezTo>
                <a:lnTo>
                  <a:pt x="2910349" y="109887"/>
                </a:lnTo>
                <a:cubicBezTo>
                  <a:pt x="2913626" y="119719"/>
                  <a:pt x="2912852" y="132055"/>
                  <a:pt x="2920181" y="139384"/>
                </a:cubicBezTo>
                <a:cubicBezTo>
                  <a:pt x="2939845" y="159048"/>
                  <a:pt x="2959510" y="145939"/>
                  <a:pt x="2979174" y="139384"/>
                </a:cubicBezTo>
                <a:cubicBezTo>
                  <a:pt x="3036935" y="177890"/>
                  <a:pt x="3015429" y="151071"/>
                  <a:pt x="2998839" y="267203"/>
                </a:cubicBezTo>
                <a:cubicBezTo>
                  <a:pt x="2997373" y="277463"/>
                  <a:pt x="2978643" y="296700"/>
                  <a:pt x="2989007" y="296700"/>
                </a:cubicBezTo>
                <a:cubicBezTo>
                  <a:pt x="3005394" y="296700"/>
                  <a:pt x="3016749" y="278790"/>
                  <a:pt x="3028336" y="267203"/>
                </a:cubicBezTo>
                <a:cubicBezTo>
                  <a:pt x="3036692" y="258847"/>
                  <a:pt x="3040310" y="246679"/>
                  <a:pt x="3048000" y="237707"/>
                </a:cubicBezTo>
                <a:cubicBezTo>
                  <a:pt x="3060066" y="223630"/>
                  <a:pt x="3075263" y="212454"/>
                  <a:pt x="3087329" y="198378"/>
                </a:cubicBezTo>
                <a:cubicBezTo>
                  <a:pt x="3095019" y="189406"/>
                  <a:pt x="3099304" y="177853"/>
                  <a:pt x="3106994" y="168881"/>
                </a:cubicBezTo>
                <a:cubicBezTo>
                  <a:pt x="3119060" y="154805"/>
                  <a:pt x="3134114" y="143505"/>
                  <a:pt x="3146323" y="129552"/>
                </a:cubicBezTo>
                <a:cubicBezTo>
                  <a:pt x="3178241" y="93074"/>
                  <a:pt x="3165552" y="90440"/>
                  <a:pt x="3205316" y="70558"/>
                </a:cubicBezTo>
                <a:cubicBezTo>
                  <a:pt x="3229519" y="58456"/>
                  <a:pt x="3271153" y="54670"/>
                  <a:pt x="3293807" y="50894"/>
                </a:cubicBezTo>
                <a:cubicBezTo>
                  <a:pt x="3282937" y="18288"/>
                  <a:pt x="3318387" y="8287"/>
                  <a:pt x="3303639" y="1732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C519AA3A-3015-7441-9B54-C4D0BE82D560}"/>
              </a:ext>
            </a:extLst>
          </p:cNvPr>
          <p:cNvSpPr/>
          <p:nvPr/>
        </p:nvSpPr>
        <p:spPr>
          <a:xfrm>
            <a:off x="9371882" y="5302461"/>
            <a:ext cx="1554698" cy="1713097"/>
          </a:xfrm>
          <a:custGeom>
            <a:avLst/>
            <a:gdLst>
              <a:gd name="connsiteX0" fmla="*/ 1013924 w 1554698"/>
              <a:gd name="connsiteY0" fmla="*/ 167 h 1713097"/>
              <a:gd name="connsiteX1" fmla="*/ 974595 w 1554698"/>
              <a:gd name="connsiteY1" fmla="*/ 118154 h 1713097"/>
              <a:gd name="connsiteX2" fmla="*/ 935266 w 1554698"/>
              <a:gd name="connsiteY2" fmla="*/ 245973 h 1713097"/>
              <a:gd name="connsiteX3" fmla="*/ 925433 w 1554698"/>
              <a:gd name="connsiteY3" fmla="*/ 314799 h 1713097"/>
              <a:gd name="connsiteX4" fmla="*/ 915601 w 1554698"/>
              <a:gd name="connsiteY4" fmla="*/ 354128 h 1713097"/>
              <a:gd name="connsiteX5" fmla="*/ 905769 w 1554698"/>
              <a:gd name="connsiteY5" fmla="*/ 422954 h 1713097"/>
              <a:gd name="connsiteX6" fmla="*/ 895937 w 1554698"/>
              <a:gd name="connsiteY6" fmla="*/ 590103 h 1713097"/>
              <a:gd name="connsiteX7" fmla="*/ 866440 w 1554698"/>
              <a:gd name="connsiteY7" fmla="*/ 668761 h 1713097"/>
              <a:gd name="connsiteX8" fmla="*/ 807446 w 1554698"/>
              <a:gd name="connsiteY8" fmla="*/ 806412 h 1713097"/>
              <a:gd name="connsiteX9" fmla="*/ 718956 w 1554698"/>
              <a:gd name="connsiteY9" fmla="*/ 924399 h 1713097"/>
              <a:gd name="connsiteX10" fmla="*/ 650130 w 1554698"/>
              <a:gd name="connsiteY10" fmla="*/ 1003057 h 1713097"/>
              <a:gd name="connsiteX11" fmla="*/ 630466 w 1554698"/>
              <a:gd name="connsiteY11" fmla="*/ 1032554 h 1713097"/>
              <a:gd name="connsiteX12" fmla="*/ 522311 w 1554698"/>
              <a:gd name="connsiteY12" fmla="*/ 1071883 h 1713097"/>
              <a:gd name="connsiteX13" fmla="*/ 443653 w 1554698"/>
              <a:gd name="connsiteY13" fmla="*/ 1130877 h 1713097"/>
              <a:gd name="connsiteX14" fmla="*/ 266672 w 1554698"/>
              <a:gd name="connsiteY14" fmla="*/ 1288193 h 1713097"/>
              <a:gd name="connsiteX15" fmla="*/ 237175 w 1554698"/>
              <a:gd name="connsiteY15" fmla="*/ 1327522 h 1713097"/>
              <a:gd name="connsiteX16" fmla="*/ 227343 w 1554698"/>
              <a:gd name="connsiteY16" fmla="*/ 1357019 h 1713097"/>
              <a:gd name="connsiteX17" fmla="*/ 256840 w 1554698"/>
              <a:gd name="connsiteY17" fmla="*/ 1366851 h 1713097"/>
              <a:gd name="connsiteX18" fmla="*/ 315833 w 1554698"/>
              <a:gd name="connsiteY18" fmla="*/ 1376683 h 1713097"/>
              <a:gd name="connsiteX19" fmla="*/ 237175 w 1554698"/>
              <a:gd name="connsiteY19" fmla="*/ 1425844 h 1713097"/>
              <a:gd name="connsiteX20" fmla="*/ 168350 w 1554698"/>
              <a:gd name="connsiteY20" fmla="*/ 1494670 h 1713097"/>
              <a:gd name="connsiteX21" fmla="*/ 99524 w 1554698"/>
              <a:gd name="connsiteY21" fmla="*/ 1533999 h 1713097"/>
              <a:gd name="connsiteX22" fmla="*/ 40530 w 1554698"/>
              <a:gd name="connsiteY22" fmla="*/ 1563496 h 1713097"/>
              <a:gd name="connsiteX23" fmla="*/ 11033 w 1554698"/>
              <a:gd name="connsiteY23" fmla="*/ 1583161 h 1713097"/>
              <a:gd name="connsiteX24" fmla="*/ 138853 w 1554698"/>
              <a:gd name="connsiteY24" fmla="*/ 1622490 h 1713097"/>
              <a:gd name="connsiteX25" fmla="*/ 197846 w 1554698"/>
              <a:gd name="connsiteY25" fmla="*/ 1642154 h 1713097"/>
              <a:gd name="connsiteX26" fmla="*/ 276504 w 1554698"/>
              <a:gd name="connsiteY26" fmla="*/ 1671651 h 1713097"/>
              <a:gd name="connsiteX27" fmla="*/ 453485 w 1554698"/>
              <a:gd name="connsiteY27" fmla="*/ 1681483 h 1713097"/>
              <a:gd name="connsiteX28" fmla="*/ 482982 w 1554698"/>
              <a:gd name="connsiteY28" fmla="*/ 1691315 h 1713097"/>
              <a:gd name="connsiteX29" fmla="*/ 512479 w 1554698"/>
              <a:gd name="connsiteY29" fmla="*/ 1710980 h 1713097"/>
              <a:gd name="connsiteX30" fmla="*/ 522311 w 1554698"/>
              <a:gd name="connsiteY30" fmla="*/ 1642154 h 1713097"/>
              <a:gd name="connsiteX31" fmla="*/ 551808 w 1554698"/>
              <a:gd name="connsiteY31" fmla="*/ 1583161 h 1713097"/>
              <a:gd name="connsiteX32" fmla="*/ 571472 w 1554698"/>
              <a:gd name="connsiteY32" fmla="*/ 1543832 h 1713097"/>
              <a:gd name="connsiteX33" fmla="*/ 591137 w 1554698"/>
              <a:gd name="connsiteY33" fmla="*/ 1484838 h 1713097"/>
              <a:gd name="connsiteX34" fmla="*/ 610801 w 1554698"/>
              <a:gd name="connsiteY34" fmla="*/ 1445509 h 1713097"/>
              <a:gd name="connsiteX35" fmla="*/ 650130 w 1554698"/>
              <a:gd name="connsiteY35" fmla="*/ 1386515 h 1713097"/>
              <a:gd name="connsiteX36" fmla="*/ 679627 w 1554698"/>
              <a:gd name="connsiteY36" fmla="*/ 1396348 h 1713097"/>
              <a:gd name="connsiteX37" fmla="*/ 709124 w 1554698"/>
              <a:gd name="connsiteY37" fmla="*/ 1425844 h 1713097"/>
              <a:gd name="connsiteX38" fmla="*/ 758285 w 1554698"/>
              <a:gd name="connsiteY38" fmla="*/ 1484838 h 1713097"/>
              <a:gd name="connsiteX39" fmla="*/ 787782 w 1554698"/>
              <a:gd name="connsiteY39" fmla="*/ 1494670 h 1713097"/>
              <a:gd name="connsiteX40" fmla="*/ 945098 w 1554698"/>
              <a:gd name="connsiteY40" fmla="*/ 1465173 h 1713097"/>
              <a:gd name="connsiteX41" fmla="*/ 974595 w 1554698"/>
              <a:gd name="connsiteY41" fmla="*/ 1445509 h 1713097"/>
              <a:gd name="connsiteX42" fmla="*/ 1023756 w 1554698"/>
              <a:gd name="connsiteY42" fmla="*/ 1386515 h 1713097"/>
              <a:gd name="connsiteX43" fmla="*/ 1082750 w 1554698"/>
              <a:gd name="connsiteY43" fmla="*/ 1347186 h 1713097"/>
              <a:gd name="connsiteX44" fmla="*/ 1112246 w 1554698"/>
              <a:gd name="connsiteY44" fmla="*/ 1327522 h 1713097"/>
              <a:gd name="connsiteX45" fmla="*/ 1171240 w 1554698"/>
              <a:gd name="connsiteY45" fmla="*/ 1268528 h 1713097"/>
              <a:gd name="connsiteX46" fmla="*/ 1200737 w 1554698"/>
              <a:gd name="connsiteY46" fmla="*/ 1239032 h 1713097"/>
              <a:gd name="connsiteX47" fmla="*/ 1240066 w 1554698"/>
              <a:gd name="connsiteY47" fmla="*/ 1180038 h 1713097"/>
              <a:gd name="connsiteX48" fmla="*/ 1249898 w 1554698"/>
              <a:gd name="connsiteY48" fmla="*/ 1150541 h 1713097"/>
              <a:gd name="connsiteX49" fmla="*/ 1181072 w 1554698"/>
              <a:gd name="connsiteY49" fmla="*/ 1150541 h 1713097"/>
              <a:gd name="connsiteX50" fmla="*/ 1122079 w 1554698"/>
              <a:gd name="connsiteY50" fmla="*/ 1199703 h 1713097"/>
              <a:gd name="connsiteX51" fmla="*/ 1131911 w 1554698"/>
              <a:gd name="connsiteY51" fmla="*/ 1170206 h 1713097"/>
              <a:gd name="connsiteX52" fmla="*/ 1161408 w 1554698"/>
              <a:gd name="connsiteY52" fmla="*/ 1160373 h 1713097"/>
              <a:gd name="connsiteX53" fmla="*/ 1240066 w 1554698"/>
              <a:gd name="connsiteY53" fmla="*/ 1121044 h 1713097"/>
              <a:gd name="connsiteX54" fmla="*/ 1279395 w 1554698"/>
              <a:gd name="connsiteY54" fmla="*/ 1101380 h 1713097"/>
              <a:gd name="connsiteX55" fmla="*/ 1318724 w 1554698"/>
              <a:gd name="connsiteY55" fmla="*/ 1081715 h 1713097"/>
              <a:gd name="connsiteX56" fmla="*/ 1348220 w 1554698"/>
              <a:gd name="connsiteY56" fmla="*/ 1071883 h 1713097"/>
              <a:gd name="connsiteX57" fmla="*/ 1417046 w 1554698"/>
              <a:gd name="connsiteY57" fmla="*/ 1032554 h 1713097"/>
              <a:gd name="connsiteX58" fmla="*/ 1446543 w 1554698"/>
              <a:gd name="connsiteY58" fmla="*/ 1003057 h 1713097"/>
              <a:gd name="connsiteX59" fmla="*/ 1456375 w 1554698"/>
              <a:gd name="connsiteY59" fmla="*/ 973561 h 1713097"/>
              <a:gd name="connsiteX60" fmla="*/ 1446543 w 1554698"/>
              <a:gd name="connsiteY60" fmla="*/ 944064 h 1713097"/>
              <a:gd name="connsiteX61" fmla="*/ 1377717 w 1554698"/>
              <a:gd name="connsiteY61" fmla="*/ 855573 h 1713097"/>
              <a:gd name="connsiteX62" fmla="*/ 1338388 w 1554698"/>
              <a:gd name="connsiteY62" fmla="*/ 796580 h 1713097"/>
              <a:gd name="connsiteX63" fmla="*/ 1318724 w 1554698"/>
              <a:gd name="connsiteY63" fmla="*/ 737586 h 1713097"/>
              <a:gd name="connsiteX64" fmla="*/ 1308891 w 1554698"/>
              <a:gd name="connsiteY64" fmla="*/ 708090 h 1713097"/>
              <a:gd name="connsiteX65" fmla="*/ 1289227 w 1554698"/>
              <a:gd name="connsiteY65" fmla="*/ 678593 h 1713097"/>
              <a:gd name="connsiteX66" fmla="*/ 1279395 w 1554698"/>
              <a:gd name="connsiteY66" fmla="*/ 639264 h 1713097"/>
              <a:gd name="connsiteX67" fmla="*/ 1308891 w 1554698"/>
              <a:gd name="connsiteY67" fmla="*/ 649096 h 1713097"/>
              <a:gd name="connsiteX68" fmla="*/ 1377717 w 1554698"/>
              <a:gd name="connsiteY68" fmla="*/ 688425 h 1713097"/>
              <a:gd name="connsiteX69" fmla="*/ 1436711 w 1554698"/>
              <a:gd name="connsiteY69" fmla="*/ 717922 h 1713097"/>
              <a:gd name="connsiteX70" fmla="*/ 1466208 w 1554698"/>
              <a:gd name="connsiteY70" fmla="*/ 737586 h 1713097"/>
              <a:gd name="connsiteX71" fmla="*/ 1554698 w 1554698"/>
              <a:gd name="connsiteY71" fmla="*/ 776915 h 1713097"/>
              <a:gd name="connsiteX72" fmla="*/ 1525201 w 1554698"/>
              <a:gd name="connsiteY72" fmla="*/ 708090 h 1713097"/>
              <a:gd name="connsiteX73" fmla="*/ 1466208 w 1554698"/>
              <a:gd name="connsiteY73" fmla="*/ 668761 h 1713097"/>
              <a:gd name="connsiteX74" fmla="*/ 1377717 w 1554698"/>
              <a:gd name="connsiteY74" fmla="*/ 599935 h 1713097"/>
              <a:gd name="connsiteX75" fmla="*/ 1348220 w 1554698"/>
              <a:gd name="connsiteY75" fmla="*/ 590103 h 1713097"/>
              <a:gd name="connsiteX76" fmla="*/ 1289227 w 1554698"/>
              <a:gd name="connsiteY76" fmla="*/ 540941 h 1713097"/>
              <a:gd name="connsiteX77" fmla="*/ 1269562 w 1554698"/>
              <a:gd name="connsiteY77" fmla="*/ 511444 h 1713097"/>
              <a:gd name="connsiteX78" fmla="*/ 1230233 w 1554698"/>
              <a:gd name="connsiteY78" fmla="*/ 481948 h 1713097"/>
              <a:gd name="connsiteX79" fmla="*/ 1161408 w 1554698"/>
              <a:gd name="connsiteY79" fmla="*/ 422954 h 1713097"/>
              <a:gd name="connsiteX80" fmla="*/ 1210569 w 1554698"/>
              <a:gd name="connsiteY80" fmla="*/ 383625 h 1713097"/>
              <a:gd name="connsiteX81" fmla="*/ 1230233 w 1554698"/>
              <a:gd name="connsiteY81" fmla="*/ 354128 h 1713097"/>
              <a:gd name="connsiteX82" fmla="*/ 1220401 w 1554698"/>
              <a:gd name="connsiteY82" fmla="*/ 324632 h 1713097"/>
              <a:gd name="connsiteX83" fmla="*/ 1161408 w 1554698"/>
              <a:gd name="connsiteY83" fmla="*/ 275470 h 1713097"/>
              <a:gd name="connsiteX84" fmla="*/ 1131911 w 1554698"/>
              <a:gd name="connsiteY84" fmla="*/ 245973 h 1713097"/>
              <a:gd name="connsiteX85" fmla="*/ 1082750 w 1554698"/>
              <a:gd name="connsiteY85" fmla="*/ 157483 h 1713097"/>
              <a:gd name="connsiteX86" fmla="*/ 1063085 w 1554698"/>
              <a:gd name="connsiteY86" fmla="*/ 127986 h 1713097"/>
              <a:gd name="connsiteX87" fmla="*/ 1043420 w 1554698"/>
              <a:gd name="connsiteY87" fmla="*/ 98490 h 1713097"/>
              <a:gd name="connsiteX88" fmla="*/ 1013924 w 1554698"/>
              <a:gd name="connsiteY88" fmla="*/ 167 h 1713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1554698" h="1713097">
                <a:moveTo>
                  <a:pt x="1013924" y="167"/>
                </a:moveTo>
                <a:cubicBezTo>
                  <a:pt x="1002453" y="3444"/>
                  <a:pt x="984650" y="77935"/>
                  <a:pt x="974595" y="118154"/>
                </a:cubicBezTo>
                <a:cubicBezTo>
                  <a:pt x="950649" y="213934"/>
                  <a:pt x="964967" y="171719"/>
                  <a:pt x="935266" y="245973"/>
                </a:cubicBezTo>
                <a:cubicBezTo>
                  <a:pt x="931988" y="268915"/>
                  <a:pt x="929579" y="291998"/>
                  <a:pt x="925433" y="314799"/>
                </a:cubicBezTo>
                <a:cubicBezTo>
                  <a:pt x="923016" y="328094"/>
                  <a:pt x="918018" y="340833"/>
                  <a:pt x="915601" y="354128"/>
                </a:cubicBezTo>
                <a:cubicBezTo>
                  <a:pt x="911455" y="376929"/>
                  <a:pt x="909046" y="400012"/>
                  <a:pt x="905769" y="422954"/>
                </a:cubicBezTo>
                <a:cubicBezTo>
                  <a:pt x="902492" y="478670"/>
                  <a:pt x="901229" y="534542"/>
                  <a:pt x="895937" y="590103"/>
                </a:cubicBezTo>
                <a:cubicBezTo>
                  <a:pt x="891946" y="632008"/>
                  <a:pt x="881955" y="629974"/>
                  <a:pt x="866440" y="668761"/>
                </a:cubicBezTo>
                <a:cubicBezTo>
                  <a:pt x="844743" y="723004"/>
                  <a:pt x="845809" y="755261"/>
                  <a:pt x="807446" y="806412"/>
                </a:cubicBezTo>
                <a:lnTo>
                  <a:pt x="718956" y="924399"/>
                </a:lnTo>
                <a:cubicBezTo>
                  <a:pt x="633320" y="1038579"/>
                  <a:pt x="751975" y="884236"/>
                  <a:pt x="650130" y="1003057"/>
                </a:cubicBezTo>
                <a:cubicBezTo>
                  <a:pt x="642440" y="1012029"/>
                  <a:pt x="640870" y="1026952"/>
                  <a:pt x="630466" y="1032554"/>
                </a:cubicBezTo>
                <a:cubicBezTo>
                  <a:pt x="596690" y="1050741"/>
                  <a:pt x="558363" y="1058773"/>
                  <a:pt x="522311" y="1071883"/>
                </a:cubicBezTo>
                <a:cubicBezTo>
                  <a:pt x="457079" y="1137115"/>
                  <a:pt x="535278" y="1063685"/>
                  <a:pt x="443653" y="1130877"/>
                </a:cubicBezTo>
                <a:cubicBezTo>
                  <a:pt x="398643" y="1163884"/>
                  <a:pt x="302329" y="1240650"/>
                  <a:pt x="266672" y="1288193"/>
                </a:cubicBezTo>
                <a:lnTo>
                  <a:pt x="237175" y="1327522"/>
                </a:lnTo>
                <a:cubicBezTo>
                  <a:pt x="233898" y="1337354"/>
                  <a:pt x="222708" y="1347749"/>
                  <a:pt x="227343" y="1357019"/>
                </a:cubicBezTo>
                <a:cubicBezTo>
                  <a:pt x="231978" y="1366289"/>
                  <a:pt x="246723" y="1364603"/>
                  <a:pt x="256840" y="1366851"/>
                </a:cubicBezTo>
                <a:cubicBezTo>
                  <a:pt x="276301" y="1371176"/>
                  <a:pt x="296169" y="1373406"/>
                  <a:pt x="315833" y="1376683"/>
                </a:cubicBezTo>
                <a:cubicBezTo>
                  <a:pt x="279609" y="1394796"/>
                  <a:pt x="268372" y="1397483"/>
                  <a:pt x="237175" y="1425844"/>
                </a:cubicBezTo>
                <a:cubicBezTo>
                  <a:pt x="213168" y="1447669"/>
                  <a:pt x="195345" y="1476673"/>
                  <a:pt x="168350" y="1494670"/>
                </a:cubicBezTo>
                <a:cubicBezTo>
                  <a:pt x="96485" y="1542581"/>
                  <a:pt x="186847" y="1484100"/>
                  <a:pt x="99524" y="1533999"/>
                </a:cubicBezTo>
                <a:cubicBezTo>
                  <a:pt x="46154" y="1564496"/>
                  <a:pt x="94612" y="1545469"/>
                  <a:pt x="40530" y="1563496"/>
                </a:cubicBezTo>
                <a:cubicBezTo>
                  <a:pt x="30698" y="1570051"/>
                  <a:pt x="18415" y="1573933"/>
                  <a:pt x="11033" y="1583161"/>
                </a:cubicBezTo>
                <a:cubicBezTo>
                  <a:pt x="-45631" y="1653991"/>
                  <a:pt x="134166" y="1622155"/>
                  <a:pt x="138853" y="1622490"/>
                </a:cubicBezTo>
                <a:cubicBezTo>
                  <a:pt x="158517" y="1629045"/>
                  <a:pt x="179306" y="1632884"/>
                  <a:pt x="197846" y="1642154"/>
                </a:cubicBezTo>
                <a:cubicBezTo>
                  <a:pt x="226675" y="1656569"/>
                  <a:pt x="243779" y="1668676"/>
                  <a:pt x="276504" y="1671651"/>
                </a:cubicBezTo>
                <a:cubicBezTo>
                  <a:pt x="335346" y="1677000"/>
                  <a:pt x="394491" y="1678206"/>
                  <a:pt x="453485" y="1681483"/>
                </a:cubicBezTo>
                <a:cubicBezTo>
                  <a:pt x="463317" y="1684760"/>
                  <a:pt x="473712" y="1686680"/>
                  <a:pt x="482982" y="1691315"/>
                </a:cubicBezTo>
                <a:cubicBezTo>
                  <a:pt x="493551" y="1696600"/>
                  <a:pt x="505097" y="1720208"/>
                  <a:pt x="512479" y="1710980"/>
                </a:cubicBezTo>
                <a:cubicBezTo>
                  <a:pt x="526956" y="1692883"/>
                  <a:pt x="517766" y="1664879"/>
                  <a:pt x="522311" y="1642154"/>
                </a:cubicBezTo>
                <a:cubicBezTo>
                  <a:pt x="529245" y="1607484"/>
                  <a:pt x="533959" y="1614397"/>
                  <a:pt x="551808" y="1583161"/>
                </a:cubicBezTo>
                <a:cubicBezTo>
                  <a:pt x="559080" y="1570435"/>
                  <a:pt x="566029" y="1557441"/>
                  <a:pt x="571472" y="1543832"/>
                </a:cubicBezTo>
                <a:cubicBezTo>
                  <a:pt x="579170" y="1524586"/>
                  <a:pt x="581867" y="1503378"/>
                  <a:pt x="591137" y="1484838"/>
                </a:cubicBezTo>
                <a:cubicBezTo>
                  <a:pt x="597692" y="1471728"/>
                  <a:pt x="603260" y="1458077"/>
                  <a:pt x="610801" y="1445509"/>
                </a:cubicBezTo>
                <a:cubicBezTo>
                  <a:pt x="622960" y="1425243"/>
                  <a:pt x="650130" y="1386515"/>
                  <a:pt x="650130" y="1386515"/>
                </a:cubicBezTo>
                <a:cubicBezTo>
                  <a:pt x="659962" y="1389793"/>
                  <a:pt x="671003" y="1390599"/>
                  <a:pt x="679627" y="1396348"/>
                </a:cubicBezTo>
                <a:cubicBezTo>
                  <a:pt x="691197" y="1404061"/>
                  <a:pt x="700222" y="1415162"/>
                  <a:pt x="709124" y="1425844"/>
                </a:cubicBezTo>
                <a:cubicBezTo>
                  <a:pt x="731798" y="1453052"/>
                  <a:pt x="725967" y="1463293"/>
                  <a:pt x="758285" y="1484838"/>
                </a:cubicBezTo>
                <a:cubicBezTo>
                  <a:pt x="766909" y="1490587"/>
                  <a:pt x="777950" y="1491393"/>
                  <a:pt x="787782" y="1494670"/>
                </a:cubicBezTo>
                <a:cubicBezTo>
                  <a:pt x="822385" y="1491210"/>
                  <a:pt x="907937" y="1489946"/>
                  <a:pt x="945098" y="1465173"/>
                </a:cubicBezTo>
                <a:lnTo>
                  <a:pt x="974595" y="1445509"/>
                </a:lnTo>
                <a:cubicBezTo>
                  <a:pt x="992075" y="1419289"/>
                  <a:pt x="997550" y="1406898"/>
                  <a:pt x="1023756" y="1386515"/>
                </a:cubicBezTo>
                <a:cubicBezTo>
                  <a:pt x="1042412" y="1372005"/>
                  <a:pt x="1063085" y="1360296"/>
                  <a:pt x="1082750" y="1347186"/>
                </a:cubicBezTo>
                <a:cubicBezTo>
                  <a:pt x="1092582" y="1340631"/>
                  <a:pt x="1105156" y="1336975"/>
                  <a:pt x="1112246" y="1327522"/>
                </a:cubicBezTo>
                <a:cubicBezTo>
                  <a:pt x="1168768" y="1252160"/>
                  <a:pt x="1113733" y="1316450"/>
                  <a:pt x="1171240" y="1268528"/>
                </a:cubicBezTo>
                <a:cubicBezTo>
                  <a:pt x="1181922" y="1259626"/>
                  <a:pt x="1192200" y="1250008"/>
                  <a:pt x="1200737" y="1239032"/>
                </a:cubicBezTo>
                <a:cubicBezTo>
                  <a:pt x="1215247" y="1220377"/>
                  <a:pt x="1240066" y="1180038"/>
                  <a:pt x="1240066" y="1180038"/>
                </a:cubicBezTo>
                <a:cubicBezTo>
                  <a:pt x="1243343" y="1170206"/>
                  <a:pt x="1253747" y="1160164"/>
                  <a:pt x="1249898" y="1150541"/>
                </a:cubicBezTo>
                <a:cubicBezTo>
                  <a:pt x="1233684" y="1110008"/>
                  <a:pt x="1199368" y="1141393"/>
                  <a:pt x="1181072" y="1150541"/>
                </a:cubicBezTo>
                <a:cubicBezTo>
                  <a:pt x="1180805" y="1150808"/>
                  <a:pt x="1131204" y="1204265"/>
                  <a:pt x="1122079" y="1199703"/>
                </a:cubicBezTo>
                <a:cubicBezTo>
                  <a:pt x="1112809" y="1195068"/>
                  <a:pt x="1124583" y="1177535"/>
                  <a:pt x="1131911" y="1170206"/>
                </a:cubicBezTo>
                <a:cubicBezTo>
                  <a:pt x="1139240" y="1162877"/>
                  <a:pt x="1151973" y="1164662"/>
                  <a:pt x="1161408" y="1160373"/>
                </a:cubicBezTo>
                <a:cubicBezTo>
                  <a:pt x="1188095" y="1148243"/>
                  <a:pt x="1213847" y="1134154"/>
                  <a:pt x="1240066" y="1121044"/>
                </a:cubicBezTo>
                <a:lnTo>
                  <a:pt x="1279395" y="1101380"/>
                </a:lnTo>
                <a:cubicBezTo>
                  <a:pt x="1292505" y="1094825"/>
                  <a:pt x="1304819" y="1086350"/>
                  <a:pt x="1318724" y="1081715"/>
                </a:cubicBezTo>
                <a:cubicBezTo>
                  <a:pt x="1328556" y="1078438"/>
                  <a:pt x="1338694" y="1075965"/>
                  <a:pt x="1348220" y="1071883"/>
                </a:cubicBezTo>
                <a:cubicBezTo>
                  <a:pt x="1368026" y="1063395"/>
                  <a:pt x="1399616" y="1047079"/>
                  <a:pt x="1417046" y="1032554"/>
                </a:cubicBezTo>
                <a:cubicBezTo>
                  <a:pt x="1427728" y="1023652"/>
                  <a:pt x="1436711" y="1012889"/>
                  <a:pt x="1446543" y="1003057"/>
                </a:cubicBezTo>
                <a:cubicBezTo>
                  <a:pt x="1449820" y="993225"/>
                  <a:pt x="1456375" y="983925"/>
                  <a:pt x="1456375" y="973561"/>
                </a:cubicBezTo>
                <a:cubicBezTo>
                  <a:pt x="1456375" y="963197"/>
                  <a:pt x="1451576" y="953124"/>
                  <a:pt x="1446543" y="944064"/>
                </a:cubicBezTo>
                <a:cubicBezTo>
                  <a:pt x="1383312" y="830247"/>
                  <a:pt x="1433450" y="927230"/>
                  <a:pt x="1377717" y="855573"/>
                </a:cubicBezTo>
                <a:cubicBezTo>
                  <a:pt x="1363207" y="836918"/>
                  <a:pt x="1338388" y="796580"/>
                  <a:pt x="1338388" y="796580"/>
                </a:cubicBezTo>
                <a:lnTo>
                  <a:pt x="1318724" y="737586"/>
                </a:lnTo>
                <a:cubicBezTo>
                  <a:pt x="1315447" y="727754"/>
                  <a:pt x="1314640" y="716713"/>
                  <a:pt x="1308891" y="708090"/>
                </a:cubicBezTo>
                <a:lnTo>
                  <a:pt x="1289227" y="678593"/>
                </a:lnTo>
                <a:cubicBezTo>
                  <a:pt x="1285950" y="665483"/>
                  <a:pt x="1271899" y="650508"/>
                  <a:pt x="1279395" y="639264"/>
                </a:cubicBezTo>
                <a:cubicBezTo>
                  <a:pt x="1285144" y="630641"/>
                  <a:pt x="1300268" y="643347"/>
                  <a:pt x="1308891" y="649096"/>
                </a:cubicBezTo>
                <a:cubicBezTo>
                  <a:pt x="1379184" y="695958"/>
                  <a:pt x="1294538" y="667631"/>
                  <a:pt x="1377717" y="688425"/>
                </a:cubicBezTo>
                <a:cubicBezTo>
                  <a:pt x="1462242" y="744776"/>
                  <a:pt x="1355304" y="677220"/>
                  <a:pt x="1436711" y="717922"/>
                </a:cubicBezTo>
                <a:cubicBezTo>
                  <a:pt x="1447280" y="723207"/>
                  <a:pt x="1455410" y="732787"/>
                  <a:pt x="1466208" y="737586"/>
                </a:cubicBezTo>
                <a:cubicBezTo>
                  <a:pt x="1571514" y="784389"/>
                  <a:pt x="1487943" y="732413"/>
                  <a:pt x="1554698" y="776915"/>
                </a:cubicBezTo>
                <a:cubicBezTo>
                  <a:pt x="1548211" y="750967"/>
                  <a:pt x="1546931" y="727103"/>
                  <a:pt x="1525201" y="708090"/>
                </a:cubicBezTo>
                <a:cubicBezTo>
                  <a:pt x="1507415" y="692527"/>
                  <a:pt x="1482920" y="685473"/>
                  <a:pt x="1466208" y="668761"/>
                </a:cubicBezTo>
                <a:cubicBezTo>
                  <a:pt x="1440757" y="643310"/>
                  <a:pt x="1412999" y="611695"/>
                  <a:pt x="1377717" y="599935"/>
                </a:cubicBezTo>
                <a:lnTo>
                  <a:pt x="1348220" y="590103"/>
                </a:lnTo>
                <a:cubicBezTo>
                  <a:pt x="1319218" y="570767"/>
                  <a:pt x="1312884" y="569330"/>
                  <a:pt x="1289227" y="540941"/>
                </a:cubicBezTo>
                <a:cubicBezTo>
                  <a:pt x="1281662" y="531863"/>
                  <a:pt x="1277918" y="519800"/>
                  <a:pt x="1269562" y="511444"/>
                </a:cubicBezTo>
                <a:cubicBezTo>
                  <a:pt x="1257975" y="499857"/>
                  <a:pt x="1242565" y="492739"/>
                  <a:pt x="1230233" y="481948"/>
                </a:cubicBezTo>
                <a:cubicBezTo>
                  <a:pt x="1153929" y="415183"/>
                  <a:pt x="1224571" y="465065"/>
                  <a:pt x="1161408" y="422954"/>
                </a:cubicBezTo>
                <a:cubicBezTo>
                  <a:pt x="1122519" y="364622"/>
                  <a:pt x="1142535" y="413863"/>
                  <a:pt x="1210569" y="383625"/>
                </a:cubicBezTo>
                <a:cubicBezTo>
                  <a:pt x="1221367" y="378826"/>
                  <a:pt x="1223678" y="363960"/>
                  <a:pt x="1230233" y="354128"/>
                </a:cubicBezTo>
                <a:cubicBezTo>
                  <a:pt x="1226956" y="344296"/>
                  <a:pt x="1226150" y="333255"/>
                  <a:pt x="1220401" y="324632"/>
                </a:cubicBezTo>
                <a:cubicBezTo>
                  <a:pt x="1198858" y="292318"/>
                  <a:pt x="1188613" y="298141"/>
                  <a:pt x="1161408" y="275470"/>
                </a:cubicBezTo>
                <a:cubicBezTo>
                  <a:pt x="1150726" y="266568"/>
                  <a:pt x="1141743" y="255805"/>
                  <a:pt x="1131911" y="245973"/>
                </a:cubicBezTo>
                <a:cubicBezTo>
                  <a:pt x="1114605" y="194056"/>
                  <a:pt x="1127827" y="225099"/>
                  <a:pt x="1082750" y="157483"/>
                </a:cubicBezTo>
                <a:lnTo>
                  <a:pt x="1063085" y="127986"/>
                </a:lnTo>
                <a:lnTo>
                  <a:pt x="1043420" y="98490"/>
                </a:lnTo>
                <a:cubicBezTo>
                  <a:pt x="1032151" y="42142"/>
                  <a:pt x="1025395" y="-3110"/>
                  <a:pt x="1013924" y="167"/>
                </a:cubicBezTo>
                <a:close/>
              </a:path>
            </a:pathLst>
          </a:custGeom>
          <a:solidFill>
            <a:srgbClr val="FF5D58"/>
          </a:soli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AEAEA2F9-2E03-B64B-8B95-FF6DB4E4A6E4}"/>
              </a:ext>
            </a:extLst>
          </p:cNvPr>
          <p:cNvSpPr/>
          <p:nvPr/>
        </p:nvSpPr>
        <p:spPr>
          <a:xfrm>
            <a:off x="9954228" y="3183038"/>
            <a:ext cx="891250" cy="1342663"/>
          </a:xfrm>
          <a:custGeom>
            <a:avLst/>
            <a:gdLst>
              <a:gd name="connsiteX0" fmla="*/ 0 w 891250"/>
              <a:gd name="connsiteY0" fmla="*/ 1342663 h 1342663"/>
              <a:gd name="connsiteX1" fmla="*/ 752354 w 891250"/>
              <a:gd name="connsiteY1" fmla="*/ 277792 h 1342663"/>
              <a:gd name="connsiteX2" fmla="*/ 891250 w 891250"/>
              <a:gd name="connsiteY2" fmla="*/ 0 h 134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250" h="1342663">
                <a:moveTo>
                  <a:pt x="0" y="1342663"/>
                </a:moveTo>
                <a:cubicBezTo>
                  <a:pt x="301906" y="922116"/>
                  <a:pt x="603812" y="501569"/>
                  <a:pt x="752354" y="277792"/>
                </a:cubicBezTo>
                <a:cubicBezTo>
                  <a:pt x="900896" y="54015"/>
                  <a:pt x="841093" y="119605"/>
                  <a:pt x="891250" y="0"/>
                </a:cubicBezTo>
              </a:path>
            </a:pathLst>
          </a:custGeom>
          <a:noFill/>
          <a:ln>
            <a:prstDash val="dash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5C9AB59-FE86-E24D-9811-5AD5557C419E}"/>
              </a:ext>
            </a:extLst>
          </p:cNvPr>
          <p:cNvSpPr/>
          <p:nvPr/>
        </p:nvSpPr>
        <p:spPr>
          <a:xfrm>
            <a:off x="10801188" y="4242564"/>
            <a:ext cx="891250" cy="1342663"/>
          </a:xfrm>
          <a:custGeom>
            <a:avLst/>
            <a:gdLst>
              <a:gd name="connsiteX0" fmla="*/ 0 w 891250"/>
              <a:gd name="connsiteY0" fmla="*/ 1342663 h 1342663"/>
              <a:gd name="connsiteX1" fmla="*/ 752354 w 891250"/>
              <a:gd name="connsiteY1" fmla="*/ 277792 h 1342663"/>
              <a:gd name="connsiteX2" fmla="*/ 891250 w 891250"/>
              <a:gd name="connsiteY2" fmla="*/ 0 h 134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250" h="1342663">
                <a:moveTo>
                  <a:pt x="0" y="1342663"/>
                </a:moveTo>
                <a:cubicBezTo>
                  <a:pt x="301906" y="922116"/>
                  <a:pt x="603812" y="501569"/>
                  <a:pt x="752354" y="277792"/>
                </a:cubicBezTo>
                <a:cubicBezTo>
                  <a:pt x="900896" y="54015"/>
                  <a:pt x="841093" y="119605"/>
                  <a:pt x="891250" y="0"/>
                </a:cubicBezTo>
              </a:path>
            </a:pathLst>
          </a:custGeom>
          <a:noFill/>
          <a:ln>
            <a:prstDash val="dash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9A77E3BE-09D4-F748-AF72-1D818EE91D6A}"/>
              </a:ext>
            </a:extLst>
          </p:cNvPr>
          <p:cNvSpPr/>
          <p:nvPr/>
        </p:nvSpPr>
        <p:spPr>
          <a:xfrm>
            <a:off x="10423254" y="3550123"/>
            <a:ext cx="891250" cy="1342663"/>
          </a:xfrm>
          <a:custGeom>
            <a:avLst/>
            <a:gdLst>
              <a:gd name="connsiteX0" fmla="*/ 0 w 891250"/>
              <a:gd name="connsiteY0" fmla="*/ 1342663 h 1342663"/>
              <a:gd name="connsiteX1" fmla="*/ 752354 w 891250"/>
              <a:gd name="connsiteY1" fmla="*/ 277792 h 1342663"/>
              <a:gd name="connsiteX2" fmla="*/ 891250 w 891250"/>
              <a:gd name="connsiteY2" fmla="*/ 0 h 134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1250" h="1342663">
                <a:moveTo>
                  <a:pt x="0" y="1342663"/>
                </a:moveTo>
                <a:cubicBezTo>
                  <a:pt x="301906" y="922116"/>
                  <a:pt x="603812" y="501569"/>
                  <a:pt x="752354" y="277792"/>
                </a:cubicBezTo>
                <a:cubicBezTo>
                  <a:pt x="900896" y="54015"/>
                  <a:pt x="841093" y="119605"/>
                  <a:pt x="891250" y="0"/>
                </a:cubicBezTo>
              </a:path>
            </a:pathLst>
          </a:custGeom>
          <a:noFill/>
          <a:ln>
            <a:prstDash val="dash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320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1726</TotalTime>
  <Words>770</Words>
  <Application>Microsoft Macintosh PowerPoint</Application>
  <PresentationFormat>Widescreen</PresentationFormat>
  <Paragraphs>177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맑은 고딕</vt:lpstr>
      <vt:lpstr>Roboto</vt:lpstr>
      <vt:lpstr>Arial</vt:lpstr>
      <vt:lpstr>Calibri</vt:lpstr>
      <vt:lpstr>Calibri Light</vt:lpstr>
      <vt:lpstr>Office Theme</vt:lpstr>
      <vt:lpstr>PowerPoint Presentation</vt:lpstr>
      <vt:lpstr>하이퍼 캐주얼</vt:lpstr>
      <vt:lpstr>목표 </vt:lpstr>
      <vt:lpstr>개발 요건 및 예상 일정</vt:lpstr>
      <vt:lpstr>기본 조작 및 게임 방법</vt:lpstr>
      <vt:lpstr>기본 조작 및 게임 방법</vt:lpstr>
      <vt:lpstr>장애물(블록)</vt:lpstr>
      <vt:lpstr>장애물(기류)</vt:lpstr>
      <vt:lpstr>PowerPoint Presentation</vt:lpstr>
      <vt:lpstr>플레이어 캐릭터 임시 값 중요: 열기구와 비슷하지만 열기구가 아니다.</vt:lpstr>
      <vt:lpstr>스테이지1</vt:lpstr>
      <vt:lpstr>스테이지2</vt:lpstr>
      <vt:lpstr>스테이지3</vt:lpstr>
      <vt:lpstr>스테이지4</vt:lpstr>
      <vt:lpstr>PowerPoint Presentation</vt:lpstr>
      <vt:lpstr>PowerPoint Presentation</vt:lpstr>
      <vt:lpstr>게임 오버 및 이어하기</vt:lpstr>
      <vt:lpstr>Progress 진행도 표기</vt:lpstr>
      <vt:lpstr>스테이지2</vt:lpstr>
      <vt:lpstr>PowerPoint Presentation</vt:lpstr>
      <vt:lpstr>PowerPoint Presentation</vt:lpstr>
      <vt:lpstr>2019년 5월 2일(목) 회의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다음 프로젝트 Project Two</dc:title>
  <dc:creator>Choi Merk</dc:creator>
  <cp:lastModifiedBy>Choi Merk</cp:lastModifiedBy>
  <cp:revision>63</cp:revision>
  <dcterms:created xsi:type="dcterms:W3CDTF">2019-04-27T09:02:03Z</dcterms:created>
  <dcterms:modified xsi:type="dcterms:W3CDTF">2019-05-15T12:39:26Z</dcterms:modified>
</cp:coreProperties>
</file>